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5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57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Fira Sans" panose="020B0503050000020004" pitchFamily="34" charset="0"/>
      <p:regular r:id="rId63"/>
      <p:bold r:id="rId64"/>
      <p:italic r:id="rId65"/>
      <p:boldItalic r:id="rId66"/>
    </p:embeddedFont>
    <p:embeddedFont>
      <p:font typeface="Fira Sans Extra Condensed" panose="020B0503050000020004" pitchFamily="34" charset="0"/>
      <p:regular r:id="rId67"/>
      <p:bold r:id="rId68"/>
      <p:italic r:id="rId69"/>
      <p:boldItalic r:id="rId70"/>
    </p:embeddedFont>
    <p:embeddedFont>
      <p:font typeface="Fira Sans Extra Condensed Medium" panose="020B0603050000020004" pitchFamily="34" charset="0"/>
      <p:regular r:id="rId71"/>
      <p:italic r:id="rId72"/>
    </p:embeddedFont>
    <p:embeddedFont>
      <p:font typeface="Fira Sans Extra Condensed SemiB" panose="020B0603050000020004" pitchFamily="34" charset="0"/>
      <p:bold r:id="rId73"/>
      <p:boldItalic r:id="rId74"/>
    </p:embeddedFont>
    <p:embeddedFont>
      <p:font typeface="나눔스퀘어_ac" panose="020B0600000101010101" pitchFamily="50" charset="-127"/>
      <p:regular r:id="rId75"/>
    </p:embeddedFont>
    <p:embeddedFont>
      <p:font typeface="나눔스퀘어_ac Bold" panose="020B0600000101010101" pitchFamily="50" charset="-127"/>
      <p:bold r:id="rId76"/>
    </p:embeddedFont>
    <p:embeddedFont>
      <p:font typeface="나눔스퀘어_ac ExtraBold" panose="020B0600000101010101" pitchFamily="50" charset="-127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4BAAD6-CF63-40C5-874A-1AB6F62D50FF}">
  <a:tblStyle styleId="{554BAAD6-CF63-40C5-874A-1AB6F62D5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7" d="100"/>
          <a:sy n="217" d="100"/>
        </p:scale>
        <p:origin x="192" y="6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6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0.fntdata"/><Relationship Id="rId7" Type="http://schemas.openxmlformats.org/officeDocument/2006/relationships/slide" Target="slides/slide3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4ed64d2bb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안녕하세요 RecCar조의 발표자 황선태 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g204ed64d2bb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f024e13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f024e13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먼저 데이터 수집 방법에 대해 설명드리겠습니다.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데이터는 네이버 마이플레이스에서 서울 모든 구의 각각의 동별로 인기있는 300개의 음식점의 방문 기록을 받아 옵니다.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59095cf3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059095cf3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데이터를 크롤링해 유저와 식당정보를 수집하고 리뷰가 5개이하인 유저는 삭제하였습니다.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이 결과 약 4만개의 식당, cold-start가 아닌 사용자가 약 38만명, 그리고 약 0.26퍼센트의 희소행렬 비율을 보여줍니다.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나쁘지 않은 희소행렬비율과 학습하기에는 충분한 유저 수이기 때문에 추천시스템 모델링에 좋은 환경이라고 판단됩니다.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4ed64d2bb_7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04ed64d2bb_7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모델을 오프라인 테스트 하기 위해서 데이터를 </a:t>
            </a:r>
            <a:r>
              <a:rPr lang="ko">
                <a:solidFill>
                  <a:schemeClr val="dk1"/>
                </a:solidFill>
              </a:rPr>
              <a:t>train data, test data 로 나눠야하는데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때</a:t>
            </a:r>
            <a:r>
              <a:rPr lang="ko"/>
              <a:t> 두가지 방법으로 분할 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 분할은 유저의 리뷰 중 무작위로 test data로 뽑아냈고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time 분할은 유저가 마지막으로 리뷰한 데이터를 test data로 뽑아냈습니다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—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(왜 rand하고 time 분할을 했는가? - 다양한 지표로 모델을 평가하기 위해서)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f024e131f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ef024e131f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데이터베이스를 위한 다양한 시도가 있었습니다.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처음에 시도한 GCP mysql은 작업비용 문제가 있었습니다.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mysql을 로컬에서 서버 배포를 진행하여 이 문제를 해결할 수 있었습니다.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하지만 여전히 서버에 연결하는 시간 문제는 해결하지 못했습니다.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그래서 서버가 필요 없는 SQLite를 사용하게 되었고 시간이 오래 걸리는 문제까지 해결할 수 있었습니다</a:t>
            </a: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4ed64d2bb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모델은 3가지를 사용했습니다 간단히 이를 설명하겠습니다</a:t>
            </a:r>
            <a:endParaRPr/>
          </a:p>
        </p:txBody>
      </p:sp>
      <p:sp>
        <p:nvSpPr>
          <p:cNvPr id="573" name="Google Shape;573;g204ed64d2bb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f024e13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ef024e13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sequential recommendation(시퀀셜한 추천)을 위해 transformer를 이용한 </a:t>
            </a:r>
            <a:r>
              <a:rPr lang="ko"/>
              <a:t>SaS Rec 모델을 사용했습니다.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f024e131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ef024e131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생성모델인 VAE에 multinomial likelihood 개념을 도입한 Multi-VAE 모델을 이용하여 implicit feedback 정보를 효과적으로 반영했습니다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f024e131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f024e131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autoencoder와 neighborhood-based 접근법을 융합한 단순한 구조의 EASE 모델을 사용했습니다.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04ed64d2bb_7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04ed64d2bb_7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다음으로 오프라인 테스트 지표를 다음과 같이 설정했습니다.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첫번째로 이용자의 방문기록을 잘 맞추는 recall@k를 사용했습니다.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방문했으나 학습되지 않은 음식점을 잘 예측하는 모델이 사용자의 만족도를 높여줄거라고 판단합니다.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두번째로 얼마나 개인화된 추천을 했는지를  고려하기 위해 Personalization이라는 </a:t>
            </a:r>
            <a:r>
              <a:rPr lang="ko">
                <a:solidFill>
                  <a:schemeClr val="dk1"/>
                </a:solidFill>
              </a:rPr>
              <a:t>지표를 사용하였습니다.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이는 추천 시스템이 유저마다 얼마나 다양한 아이템을 추천하는지 평가하는 지표입니다.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여기선 user-item matrix 에서 user 별 코사인 유사도를 평균낸 값을 사용했습니다.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개인마다 맞춤형 추천을 해주는 것이 유저 만족도를 높인다고 생각하여 해당 지표를 사용했습니다.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059095cf3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059095cf3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offline test 결과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특성상 online test 를 할 수 없기 때문에 offline test 결과를 활용한 모델 구축에 힘썼습니다.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EASE 가 다른 모델에 비해 압도적인 성능을 냈습니다. 약 4만개의 식당 중 20개를 뽑았을 때 거의 30%를 맞추는 상당히 높은 수치 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Personalization은 작을 수록 다양한 추천이 됩니다. multi-VAE가 가장 다양하게 추천을 하고 있는 모습입니다.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모든 모델들이 </a:t>
            </a:r>
            <a:r>
              <a:rPr lang="ko">
                <a:solidFill>
                  <a:schemeClr val="dk1"/>
                </a:solidFill>
              </a:rPr>
              <a:t> recall@k 로 측정했을 때 </a:t>
            </a:r>
            <a:r>
              <a:rPr lang="ko"/>
              <a:t>단순 랜덤, 인기도 추천보다 좋은 성능을 보이고 있다는 것을 확인할 수 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697d02fb6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697d02fb6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여러분들은 오늘 점심 메뉴를 무사히 고르셨나요?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저도 모임장소에 갔을 때 점심 메뉴를 고민하곤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이러한 상황에서 사용자의 취향에 알맞은 메뉴를 골라줄 수 있는 ‘머글끼니’ 를 소개합니다.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ef05262f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product serving 입니다.</a:t>
            </a:r>
            <a:endParaRPr/>
          </a:p>
        </p:txBody>
      </p:sp>
      <p:sp>
        <p:nvSpPr>
          <p:cNvPr id="675" name="Google Shape;675;g1ef05262f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ef05262f33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ef05262f33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전체 구조는 aws ec2에 올라간 front-end와 v100 서버에 올린 back-end로 구성되어있습니다.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우선 유저가 aws 서버에 접속해서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유저의 id 정보와 추천 장소, 식사 종류를 선택하여 넘깁니다.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백엔드에서는 해당 데이터를 db에서 확인하고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cold start 유저인지 아닌지 판단하여 다르게 추천을 진행합니다.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추천 결과에 대한 유저의 긍정/ 부정 클릭 정보는 백엔드로 보내져 DB에 저장 됩니다.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이 정보는 후에 모델의 batch update를 하는데 사용됩니다.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04ed64d2bb_7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04ed64d2bb_7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 시나리오를 보겠습니다.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 데이터가 5개 이하인 유저는 새로운 유저로, 6개 이상인 유저는 기존 유저로 분리됩니다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새로운 유저는 간단한 음식 호불호 테스트를 진행한 뒤 인기도 기반 모델을 사용한 추천을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유저는 딥러닝 모델을 이용한 추천을 진행합니다.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(리뷰 데이터 5개 이하인 유저로 제한한 이유: 희소행렬비율이 5개 부터 적당하기 때문, 더 늘리지 않은 이유는 주어진 </a:t>
            </a:r>
            <a:r>
              <a:rPr lang="ko">
                <a:solidFill>
                  <a:schemeClr val="dk1"/>
                </a:solidFill>
              </a:rPr>
              <a:t>데이터를 최대한 활용하기 위해서 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ef05262f3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ef05262f3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A/B test를 설계한 방법을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화면에, 사용자의 피드백을 받을 수 있는 버튼을 각 식당마다 넣었습니다.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“식당 링크 열기” 버튼을 클릭하면 해당 식당에 대한 긍정 피드백,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반대로 “</a:t>
            </a:r>
            <a:r>
              <a:rPr lang="ko">
                <a:solidFill>
                  <a:schemeClr val="dk1"/>
                </a:solidFill>
              </a:rPr>
              <a:t>다른 결과 보기” 버튼을 누르면, 현재 화면에 노출된 식당 3개 모두에 대한 부정 피드백으로 설정했습니다.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위 반응을 로그로 남겨 긍정 피드백과 부정 피드백의 비율을 관찰하면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사용자의 실제 만족도를 측정할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A/B TEST를 적용하여 각 모델별로 사용자의 실제 만족도를 비교할 수 있습니다.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ef024e131f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ef024e131f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Airflow를 활용한 auto crawling 과 auto learning 을 설명드리겠습니다.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먼저 오토크롤링입니다.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Airflow로 리뷰 데이터를 매일 크롤링하면서, 데이터를 최신화합니다.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수집된 최신 데이터는, airflow로 주기적으로 진행되는 모델 학습에 사용됩니다.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다음은 오토러닝입니다.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사용자 사용 이력을 수집해서 Positive, Negative 정보를 DB에 저장합니다.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저장한 사용자 로그데이터를, airflow를 통해 batch 단위로 업데이트 하면서 모델을 재학습 시킵니다.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이때 5개 이하의 리뷰를 가진 사용자가 로깅을 남긴다면 cold-start를 벗어나도록 하였습니다.</a:t>
            </a:r>
            <a:endParaRPr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또 Negative 샘플링을 활용하는 모델의 경우,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랜덤한 Negative 샘플링 대신, 유저의 Negative 피드백을 활용할 수 있기 때문에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모델 성능을 더욱 개선할 수 있습니다.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f024e131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f024e131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Airflow 내부 모델에 MLflow를 적용했습니다.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Airflow를 통해 모델 학습이 배치로 실행될 때마다,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각 학습에 사용된 변수와 하이퍼파라미터와 평가지표 및 모델을 MLflow로 저장하고 기록할 수 있게 구축했습니다.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04ed64d2bb_3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결과입니다</a:t>
            </a:r>
            <a:endParaRPr/>
          </a:p>
        </p:txBody>
      </p:sp>
      <p:sp>
        <p:nvSpPr>
          <p:cNvPr id="990" name="Google Shape;990;g204ed64d2bb_3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04ed64d2bb_3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g204ed64d2bb_3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저희 머글끼니는 다음과 같은 의의를 가지고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먼저 모델 개선 자동화.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Airflow를 통해 하루에 두번 크롤링과 모델 학습을 하여 서비스를 최신화 합니다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두번째로 설명 가능한 추천.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식당을 추천할 때 어떤 이유에서 추천되었는지 사용자에게 설명하여 서비스의 설득력을 높입니다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마지막으로 위 사항들을 통해, 회원가입 없이도 네이버 플레이스 리뷰 내역만으로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맛집을 개인화 추천 해주는 서비스를 제공합니다.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04ed64d2bb_3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마지막으로, 이 프로젝트에서 앞으로 개선될 수 있는 사항을 설명하겠습니다.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온라인 테스트를 적극적으로 활용할 수 있다는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추천 결과에 대한 사용자들의 피드백과, 이후에 방문한 음식점 데이터를 바탕으로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오프라인 테스트의 적절성을 평가할 수 있고 딥러닝 모델을 고도화할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서비스 지역을 확대할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제한된 시간으로 인해, 서울 이외 지역의 데이터를 수집하지 못했는데,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크롤링을 통해 서울 이외의 지역에 확대 적용하면서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서비스를 더욱 확장시킬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g204ed64d2bb_3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04ed64d2bb_3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204ed64d2bb_3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4ed64d2bb_3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04ed64d2bb_3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목차는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Introduction, data &amp; model, product serving, result 으로 이뤄져있습니다.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f074a5498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1f074a5498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061baba82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팀원은 6명으로 이뤄져 있습니다</a:t>
            </a:r>
            <a:endParaRPr/>
          </a:p>
        </p:txBody>
      </p:sp>
      <p:sp>
        <p:nvSpPr>
          <p:cNvPr id="1120" name="Google Shape;1120;g2061baba82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061baba82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061baba82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061baba822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061baba822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061baba822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061baba822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061baba822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061baba822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061baba82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061baba82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0697d02fb6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0697d02fb6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0697d02fb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0697d02fb6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061baba822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061baba822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4ed64d2bb_3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인트로덕션 입니다.</a:t>
            </a:r>
            <a:endParaRPr/>
          </a:p>
        </p:txBody>
      </p:sp>
      <p:sp>
        <p:nvSpPr>
          <p:cNvPr id="316" name="Google Shape;316;g204ed64d2bb_3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f074a5498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f074a5498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061baba822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061baba822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061baba8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061baba8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061baba822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061baba822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061baba822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061baba822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061baba822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061baba822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061baba822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061baba822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0697d02fb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0697d02fb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0697d02fb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0697d02fb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0697d02fb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0697d02fb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4ed64d2bb_3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팀원은 6명으로 이뤄져 있습니다</a:t>
            </a:r>
            <a:endParaRPr/>
          </a:p>
        </p:txBody>
      </p:sp>
      <p:sp>
        <p:nvSpPr>
          <p:cNvPr id="328" name="Google Shape;328;g204ed64d2bb_3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0697d02fb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0697d02fb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0697d02fb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20697d02fb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4ed64d2bb_3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프로젝트를 설계하는 배경이 된 문제의식을 설명하겠습니다.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대학내일연구소에 의하면 20대의 절반이상은 오늘 점심 메뉴를 고민하는 것을 가장 어려운 고민으로 뽑는데요.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메뉴 선택에 어려움을 겪는 젊은 세대를 위해 장소 내에서 강력하게 점심을 추천해주는 서비스을 기획했습니다.</a:t>
            </a:r>
            <a:endParaRPr/>
          </a:p>
        </p:txBody>
      </p:sp>
      <p:sp>
        <p:nvSpPr>
          <p:cNvPr id="355" name="Google Shape;355;g204ed64d2bb_3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f024e131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기존에 머글끼니의  레퍼런스인 네이버 플레이스 식당의 전용 추천 시스템 ‘네이버 스마트어라운드’ 가 있습니다. 다음은 네이버 스마트어라운드의 추천 결과 화면입니다.)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왼쪽부터 24세 남성 유저, 20 세 여성 유저, 52 세 여성  유저의 결과입니다. 사당역, 점심 키워드를 적용했을 때 거의 같은 결과를 내보입니다.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개인화 된 추천이 거의 적용되지 않아서 식당 선택 고민을 덜기 힘듭니다.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7" name="Google Shape;387;g1ef024e131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4ed64d2bb_1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04ed64d2bb_1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머글끼니 서비스의 시연 영상입니다.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서비스의 초기 화면에 접속하면, 정보를 입력하는 칸이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화면 가장 아래의 “어떻게 사용하나요?”를 클릭해서 어떻게 정보를 입력하는지 확인할 수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>
                <a:solidFill>
                  <a:schemeClr val="dk1"/>
                </a:solidFill>
              </a:rPr>
              <a:t>네이버 마이플레이스 주소를 입력하고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추천을 원하는 지역을 입력하고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“식사” 또는 “카페&amp;디저트” 둘 중 하나를 선택합니다.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이제 “추천” 버튼을 클릭하면, 3개의 추천 식당이 나타납니다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식당의 오른쪽 하단에, “식당 링크 열기” 링크를 클릭하면, 네이버 플레이스에 등록된 자세한 식당 정보를 확인할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현재 추천된 3개의 식당이 모두 마음에 들지 않으면,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가장 오른쪽 아래에 “다른 결과 보기” 버튼을 클릭해서, 다른 추천을 받을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왼쪽 아래의 “처음 화면으로” 버튼을 클릭하면, 다시 초기 화면으로 돌아가게 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리뷰데이터가 적은 콜드 스타트 사용자에 대해서는, “추천” 버튼을 클릭하면 싫어하는 카테고리를 선택할 수 있는 팝업창이 나타납니다.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이후에는 동일하게 서비스를 이용할 수 있습니다.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4ed64d2bb_3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데이터와 모델입니다. </a:t>
            </a:r>
            <a:endParaRPr/>
          </a:p>
        </p:txBody>
      </p:sp>
      <p:sp>
        <p:nvSpPr>
          <p:cNvPr id="417" name="Google Shape;417;g204ed64d2bb_3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371600" lvl="2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828800" lvl="3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2286000" lvl="4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743200" lvl="5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3200400" lvl="6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3657600" lvl="7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4114800" lvl="8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©Templateswise.com - Thin Line Labels With Numbers">
  <p:cSld name="©Templateswise.com - Thin Line Labels With Number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/>
          <p:nvPr/>
        </p:nvSpPr>
        <p:spPr>
          <a:xfrm>
            <a:off x="1588" y="4402138"/>
            <a:ext cx="9140825" cy="741363"/>
          </a:xfrm>
          <a:custGeom>
            <a:avLst/>
            <a:gdLst/>
            <a:ahLst/>
            <a:cxnLst/>
            <a:rect l="l" t="t" r="r" b="b"/>
            <a:pathLst>
              <a:path w="11516" h="933" extrusionOk="0">
                <a:moveTo>
                  <a:pt x="11516" y="0"/>
                </a:moveTo>
                <a:lnTo>
                  <a:pt x="0" y="507"/>
                </a:lnTo>
                <a:lnTo>
                  <a:pt x="0" y="933"/>
                </a:lnTo>
                <a:lnTo>
                  <a:pt x="11516" y="933"/>
                </a:lnTo>
                <a:lnTo>
                  <a:pt x="11516" y="0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body" idx="1"/>
          </p:nvPr>
        </p:nvSpPr>
        <p:spPr>
          <a:xfrm>
            <a:off x="433363" y="854670"/>
            <a:ext cx="8253438" cy="41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>
                <a:solidFill>
                  <a:srgbClr val="A5A5A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1" name="Google Shape;171;p38"/>
          <p:cNvGrpSpPr/>
          <p:nvPr/>
        </p:nvGrpSpPr>
        <p:grpSpPr>
          <a:xfrm>
            <a:off x="989013" y="2018059"/>
            <a:ext cx="1243013" cy="1833563"/>
            <a:chOff x="989013" y="1801813"/>
            <a:chExt cx="1243013" cy="1833563"/>
          </a:xfrm>
        </p:grpSpPr>
        <p:sp>
          <p:nvSpPr>
            <p:cNvPr id="172" name="Google Shape;172;p38"/>
            <p:cNvSpPr/>
            <p:nvPr/>
          </p:nvSpPr>
          <p:spPr>
            <a:xfrm>
              <a:off x="1204913" y="1801813"/>
              <a:ext cx="1027113" cy="1833563"/>
            </a:xfrm>
            <a:custGeom>
              <a:avLst/>
              <a:gdLst/>
              <a:ahLst/>
              <a:cxnLst/>
              <a:rect l="l" t="t" r="r" b="b"/>
              <a:pathLst>
                <a:path w="1294" h="2309" extrusionOk="0">
                  <a:moveTo>
                    <a:pt x="0" y="834"/>
                  </a:moveTo>
                  <a:lnTo>
                    <a:pt x="0" y="131"/>
                  </a:lnTo>
                  <a:lnTo>
                    <a:pt x="0" y="131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5" y="92"/>
                  </a:lnTo>
                  <a:lnTo>
                    <a:pt x="10" y="81"/>
                  </a:lnTo>
                  <a:lnTo>
                    <a:pt x="14" y="69"/>
                  </a:lnTo>
                  <a:lnTo>
                    <a:pt x="21" y="58"/>
                  </a:lnTo>
                  <a:lnTo>
                    <a:pt x="29" y="48"/>
                  </a:lnTo>
                  <a:lnTo>
                    <a:pt x="38" y="39"/>
                  </a:lnTo>
                  <a:lnTo>
                    <a:pt x="47" y="30"/>
                  </a:lnTo>
                  <a:lnTo>
                    <a:pt x="57" y="23"/>
                  </a:lnTo>
                  <a:lnTo>
                    <a:pt x="67" y="16"/>
                  </a:lnTo>
                  <a:lnTo>
                    <a:pt x="79" y="10"/>
                  </a:lnTo>
                  <a:lnTo>
                    <a:pt x="90" y="7"/>
                  </a:lnTo>
                  <a:lnTo>
                    <a:pt x="103" y="3"/>
                  </a:lnTo>
                  <a:lnTo>
                    <a:pt x="117" y="1"/>
                  </a:lnTo>
                  <a:lnTo>
                    <a:pt x="130" y="0"/>
                  </a:lnTo>
                  <a:lnTo>
                    <a:pt x="1163" y="0"/>
                  </a:lnTo>
                  <a:lnTo>
                    <a:pt x="1163" y="0"/>
                  </a:lnTo>
                  <a:lnTo>
                    <a:pt x="1176" y="1"/>
                  </a:lnTo>
                  <a:lnTo>
                    <a:pt x="1189" y="3"/>
                  </a:lnTo>
                  <a:lnTo>
                    <a:pt x="1202" y="7"/>
                  </a:lnTo>
                  <a:lnTo>
                    <a:pt x="1213" y="10"/>
                  </a:lnTo>
                  <a:lnTo>
                    <a:pt x="1225" y="16"/>
                  </a:lnTo>
                  <a:lnTo>
                    <a:pt x="1236" y="23"/>
                  </a:lnTo>
                  <a:lnTo>
                    <a:pt x="1246" y="30"/>
                  </a:lnTo>
                  <a:lnTo>
                    <a:pt x="1256" y="39"/>
                  </a:lnTo>
                  <a:lnTo>
                    <a:pt x="1264" y="48"/>
                  </a:lnTo>
                  <a:lnTo>
                    <a:pt x="1271" y="58"/>
                  </a:lnTo>
                  <a:lnTo>
                    <a:pt x="1278" y="69"/>
                  </a:lnTo>
                  <a:lnTo>
                    <a:pt x="1284" y="81"/>
                  </a:lnTo>
                  <a:lnTo>
                    <a:pt x="1288" y="92"/>
                  </a:lnTo>
                  <a:lnTo>
                    <a:pt x="1290" y="105"/>
                  </a:lnTo>
                  <a:lnTo>
                    <a:pt x="1293" y="118"/>
                  </a:lnTo>
                  <a:lnTo>
                    <a:pt x="1294" y="131"/>
                  </a:lnTo>
                  <a:lnTo>
                    <a:pt x="1294" y="2178"/>
                  </a:lnTo>
                  <a:lnTo>
                    <a:pt x="1294" y="2178"/>
                  </a:lnTo>
                  <a:lnTo>
                    <a:pt x="1293" y="2191"/>
                  </a:lnTo>
                  <a:lnTo>
                    <a:pt x="1290" y="2204"/>
                  </a:lnTo>
                  <a:lnTo>
                    <a:pt x="1288" y="2217"/>
                  </a:lnTo>
                  <a:lnTo>
                    <a:pt x="1284" y="2230"/>
                  </a:lnTo>
                  <a:lnTo>
                    <a:pt x="1278" y="2240"/>
                  </a:lnTo>
                  <a:lnTo>
                    <a:pt x="1271" y="2251"/>
                  </a:lnTo>
                  <a:lnTo>
                    <a:pt x="1264" y="2262"/>
                  </a:lnTo>
                  <a:lnTo>
                    <a:pt x="1256" y="2271"/>
                  </a:lnTo>
                  <a:lnTo>
                    <a:pt x="1246" y="2279"/>
                  </a:lnTo>
                  <a:lnTo>
                    <a:pt x="1236" y="2286"/>
                  </a:lnTo>
                  <a:lnTo>
                    <a:pt x="1225" y="2293"/>
                  </a:lnTo>
                  <a:lnTo>
                    <a:pt x="1213" y="2299"/>
                  </a:lnTo>
                  <a:lnTo>
                    <a:pt x="1202" y="2303"/>
                  </a:lnTo>
                  <a:lnTo>
                    <a:pt x="1189" y="2306"/>
                  </a:lnTo>
                  <a:lnTo>
                    <a:pt x="1176" y="2308"/>
                  </a:lnTo>
                  <a:lnTo>
                    <a:pt x="1163" y="2309"/>
                  </a:lnTo>
                  <a:lnTo>
                    <a:pt x="130" y="2309"/>
                  </a:lnTo>
                  <a:lnTo>
                    <a:pt x="130" y="2309"/>
                  </a:lnTo>
                  <a:lnTo>
                    <a:pt x="117" y="2308"/>
                  </a:lnTo>
                  <a:lnTo>
                    <a:pt x="103" y="2306"/>
                  </a:lnTo>
                  <a:lnTo>
                    <a:pt x="90" y="2303"/>
                  </a:lnTo>
                  <a:lnTo>
                    <a:pt x="79" y="2299"/>
                  </a:lnTo>
                  <a:lnTo>
                    <a:pt x="67" y="2293"/>
                  </a:lnTo>
                  <a:lnTo>
                    <a:pt x="57" y="2286"/>
                  </a:lnTo>
                  <a:lnTo>
                    <a:pt x="47" y="2279"/>
                  </a:lnTo>
                  <a:lnTo>
                    <a:pt x="38" y="2271"/>
                  </a:lnTo>
                  <a:lnTo>
                    <a:pt x="29" y="2262"/>
                  </a:lnTo>
                  <a:lnTo>
                    <a:pt x="21" y="2251"/>
                  </a:lnTo>
                  <a:lnTo>
                    <a:pt x="14" y="2240"/>
                  </a:lnTo>
                  <a:lnTo>
                    <a:pt x="10" y="2230"/>
                  </a:lnTo>
                  <a:lnTo>
                    <a:pt x="5" y="2217"/>
                  </a:lnTo>
                  <a:lnTo>
                    <a:pt x="2" y="2204"/>
                  </a:lnTo>
                  <a:lnTo>
                    <a:pt x="0" y="2191"/>
                  </a:lnTo>
                  <a:lnTo>
                    <a:pt x="0" y="2178"/>
                  </a:lnTo>
                  <a:lnTo>
                    <a:pt x="0" y="1535"/>
                  </a:lnTo>
                </a:path>
              </a:pathLst>
            </a:custGeom>
            <a:noFill/>
            <a:ln w="19050" cap="flat" cmpd="sng">
              <a:solidFill>
                <a:srgbClr val="FB6E5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8"/>
            <p:cNvSpPr/>
            <p:nvPr/>
          </p:nvSpPr>
          <p:spPr>
            <a:xfrm>
              <a:off x="989013" y="2439988"/>
              <a:ext cx="334963" cy="581025"/>
            </a:xfrm>
            <a:custGeom>
              <a:avLst/>
              <a:gdLst/>
              <a:ahLst/>
              <a:cxnLst/>
              <a:rect l="l" t="t" r="r" b="b"/>
              <a:pathLst>
                <a:path w="422" h="732" extrusionOk="0">
                  <a:moveTo>
                    <a:pt x="422" y="693"/>
                  </a:moveTo>
                  <a:lnTo>
                    <a:pt x="422" y="693"/>
                  </a:lnTo>
                  <a:lnTo>
                    <a:pt x="422" y="703"/>
                  </a:lnTo>
                  <a:lnTo>
                    <a:pt x="421" y="711"/>
                  </a:lnTo>
                  <a:lnTo>
                    <a:pt x="421" y="711"/>
                  </a:lnTo>
                  <a:lnTo>
                    <a:pt x="419" y="718"/>
                  </a:lnTo>
                  <a:lnTo>
                    <a:pt x="417" y="723"/>
                  </a:lnTo>
                  <a:lnTo>
                    <a:pt x="417" y="723"/>
                  </a:lnTo>
                  <a:lnTo>
                    <a:pt x="413" y="727"/>
                  </a:lnTo>
                  <a:lnTo>
                    <a:pt x="410" y="729"/>
                  </a:lnTo>
                  <a:lnTo>
                    <a:pt x="410" y="729"/>
                  </a:lnTo>
                  <a:lnTo>
                    <a:pt x="406" y="731"/>
                  </a:lnTo>
                  <a:lnTo>
                    <a:pt x="403" y="732"/>
                  </a:lnTo>
                  <a:lnTo>
                    <a:pt x="23" y="732"/>
                  </a:lnTo>
                  <a:lnTo>
                    <a:pt x="23" y="732"/>
                  </a:lnTo>
                  <a:lnTo>
                    <a:pt x="19" y="731"/>
                  </a:lnTo>
                  <a:lnTo>
                    <a:pt x="16" y="729"/>
                  </a:lnTo>
                  <a:lnTo>
                    <a:pt x="16" y="729"/>
                  </a:lnTo>
                  <a:lnTo>
                    <a:pt x="12" y="727"/>
                  </a:lnTo>
                  <a:lnTo>
                    <a:pt x="9" y="723"/>
                  </a:lnTo>
                  <a:lnTo>
                    <a:pt x="9" y="723"/>
                  </a:lnTo>
                  <a:lnTo>
                    <a:pt x="7" y="718"/>
                  </a:lnTo>
                  <a:lnTo>
                    <a:pt x="4" y="711"/>
                  </a:lnTo>
                  <a:lnTo>
                    <a:pt x="4" y="711"/>
                  </a:lnTo>
                  <a:lnTo>
                    <a:pt x="3" y="703"/>
                  </a:lnTo>
                  <a:lnTo>
                    <a:pt x="3" y="693"/>
                  </a:lnTo>
                  <a:lnTo>
                    <a:pt x="3" y="693"/>
                  </a:lnTo>
                  <a:lnTo>
                    <a:pt x="3" y="683"/>
                  </a:lnTo>
                  <a:lnTo>
                    <a:pt x="4" y="675"/>
                  </a:lnTo>
                  <a:lnTo>
                    <a:pt x="4" y="675"/>
                  </a:lnTo>
                  <a:lnTo>
                    <a:pt x="7" y="670"/>
                  </a:lnTo>
                  <a:lnTo>
                    <a:pt x="9" y="664"/>
                  </a:lnTo>
                  <a:lnTo>
                    <a:pt x="9" y="664"/>
                  </a:lnTo>
                  <a:lnTo>
                    <a:pt x="11" y="659"/>
                  </a:lnTo>
                  <a:lnTo>
                    <a:pt x="15" y="656"/>
                  </a:lnTo>
                  <a:lnTo>
                    <a:pt x="15" y="656"/>
                  </a:lnTo>
                  <a:lnTo>
                    <a:pt x="19" y="655"/>
                  </a:lnTo>
                  <a:lnTo>
                    <a:pt x="23" y="653"/>
                  </a:lnTo>
                  <a:lnTo>
                    <a:pt x="175" y="653"/>
                  </a:lnTo>
                  <a:lnTo>
                    <a:pt x="175" y="101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25" y="189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1" y="191"/>
                  </a:lnTo>
                  <a:lnTo>
                    <a:pt x="7" y="189"/>
                  </a:lnTo>
                  <a:lnTo>
                    <a:pt x="7" y="189"/>
                  </a:lnTo>
                  <a:lnTo>
                    <a:pt x="3" y="184"/>
                  </a:lnTo>
                  <a:lnTo>
                    <a:pt x="2" y="178"/>
                  </a:lnTo>
                  <a:lnTo>
                    <a:pt x="2" y="178"/>
                  </a:lnTo>
                  <a:lnTo>
                    <a:pt x="1" y="1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39"/>
                  </a:lnTo>
                  <a:lnTo>
                    <a:pt x="1" y="139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5" y="123"/>
                  </a:lnTo>
                  <a:lnTo>
                    <a:pt x="8" y="120"/>
                  </a:lnTo>
                  <a:lnTo>
                    <a:pt x="8" y="120"/>
                  </a:lnTo>
                  <a:lnTo>
                    <a:pt x="16" y="113"/>
                  </a:lnTo>
                  <a:lnTo>
                    <a:pt x="184" y="6"/>
                  </a:lnTo>
                  <a:lnTo>
                    <a:pt x="184" y="6"/>
                  </a:lnTo>
                  <a:lnTo>
                    <a:pt x="190" y="4"/>
                  </a:lnTo>
                  <a:lnTo>
                    <a:pt x="190" y="4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209" y="0"/>
                  </a:lnTo>
                  <a:lnTo>
                    <a:pt x="209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57" y="2"/>
                  </a:lnTo>
                  <a:lnTo>
                    <a:pt x="262" y="4"/>
                  </a:lnTo>
                  <a:lnTo>
                    <a:pt x="262" y="4"/>
                  </a:lnTo>
                  <a:lnTo>
                    <a:pt x="267" y="6"/>
                  </a:lnTo>
                  <a:lnTo>
                    <a:pt x="269" y="9"/>
                  </a:lnTo>
                  <a:lnTo>
                    <a:pt x="269" y="9"/>
                  </a:lnTo>
                  <a:lnTo>
                    <a:pt x="270" y="12"/>
                  </a:lnTo>
                  <a:lnTo>
                    <a:pt x="272" y="15"/>
                  </a:lnTo>
                  <a:lnTo>
                    <a:pt x="272" y="653"/>
                  </a:lnTo>
                  <a:lnTo>
                    <a:pt x="403" y="653"/>
                  </a:lnTo>
                  <a:lnTo>
                    <a:pt x="403" y="653"/>
                  </a:lnTo>
                  <a:lnTo>
                    <a:pt x="407" y="655"/>
                  </a:lnTo>
                  <a:lnTo>
                    <a:pt x="411" y="656"/>
                  </a:lnTo>
                  <a:lnTo>
                    <a:pt x="411" y="656"/>
                  </a:lnTo>
                  <a:lnTo>
                    <a:pt x="414" y="659"/>
                  </a:lnTo>
                  <a:lnTo>
                    <a:pt x="418" y="664"/>
                  </a:lnTo>
                  <a:lnTo>
                    <a:pt x="418" y="664"/>
                  </a:lnTo>
                  <a:lnTo>
                    <a:pt x="420" y="670"/>
                  </a:lnTo>
                  <a:lnTo>
                    <a:pt x="421" y="675"/>
                  </a:lnTo>
                  <a:lnTo>
                    <a:pt x="421" y="675"/>
                  </a:lnTo>
                  <a:lnTo>
                    <a:pt x="422" y="683"/>
                  </a:lnTo>
                  <a:lnTo>
                    <a:pt x="422" y="693"/>
                  </a:lnTo>
                  <a:lnTo>
                    <a:pt x="422" y="693"/>
                  </a:lnTo>
                  <a:close/>
                </a:path>
              </a:pathLst>
            </a:custGeom>
            <a:noFill/>
            <a:ln w="19050" cap="flat" cmpd="sng">
              <a:solidFill>
                <a:srgbClr val="FB6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38"/>
          <p:cNvGrpSpPr/>
          <p:nvPr/>
        </p:nvGrpSpPr>
        <p:grpSpPr>
          <a:xfrm>
            <a:off x="2459038" y="2018059"/>
            <a:ext cx="1254126" cy="1833563"/>
            <a:chOff x="2459038" y="1801813"/>
            <a:chExt cx="1254126" cy="1833563"/>
          </a:xfrm>
        </p:grpSpPr>
        <p:sp>
          <p:nvSpPr>
            <p:cNvPr id="175" name="Google Shape;175;p38"/>
            <p:cNvSpPr/>
            <p:nvPr/>
          </p:nvSpPr>
          <p:spPr>
            <a:xfrm>
              <a:off x="2686051" y="1801813"/>
              <a:ext cx="1027113" cy="1833563"/>
            </a:xfrm>
            <a:custGeom>
              <a:avLst/>
              <a:gdLst/>
              <a:ahLst/>
              <a:cxnLst/>
              <a:rect l="l" t="t" r="r" b="b"/>
              <a:pathLst>
                <a:path w="1295" h="2309" extrusionOk="0">
                  <a:moveTo>
                    <a:pt x="0" y="807"/>
                  </a:moveTo>
                  <a:lnTo>
                    <a:pt x="0" y="131"/>
                  </a:lnTo>
                  <a:lnTo>
                    <a:pt x="0" y="131"/>
                  </a:lnTo>
                  <a:lnTo>
                    <a:pt x="1" y="118"/>
                  </a:lnTo>
                  <a:lnTo>
                    <a:pt x="4" y="105"/>
                  </a:lnTo>
                  <a:lnTo>
                    <a:pt x="7" y="92"/>
                  </a:lnTo>
                  <a:lnTo>
                    <a:pt x="11" y="81"/>
                  </a:lnTo>
                  <a:lnTo>
                    <a:pt x="16" y="69"/>
                  </a:lnTo>
                  <a:lnTo>
                    <a:pt x="23" y="58"/>
                  </a:lnTo>
                  <a:lnTo>
                    <a:pt x="30" y="48"/>
                  </a:lnTo>
                  <a:lnTo>
                    <a:pt x="39" y="39"/>
                  </a:lnTo>
                  <a:lnTo>
                    <a:pt x="49" y="30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1" y="10"/>
                  </a:lnTo>
                  <a:lnTo>
                    <a:pt x="92" y="7"/>
                  </a:lnTo>
                  <a:lnTo>
                    <a:pt x="105" y="3"/>
                  </a:lnTo>
                  <a:lnTo>
                    <a:pt x="118" y="1"/>
                  </a:lnTo>
                  <a:lnTo>
                    <a:pt x="132" y="0"/>
                  </a:lnTo>
                  <a:lnTo>
                    <a:pt x="1165" y="0"/>
                  </a:lnTo>
                  <a:lnTo>
                    <a:pt x="1165" y="0"/>
                  </a:lnTo>
                  <a:lnTo>
                    <a:pt x="1178" y="1"/>
                  </a:lnTo>
                  <a:lnTo>
                    <a:pt x="1191" y="3"/>
                  </a:lnTo>
                  <a:lnTo>
                    <a:pt x="1204" y="7"/>
                  </a:lnTo>
                  <a:lnTo>
                    <a:pt x="1215" y="10"/>
                  </a:lnTo>
                  <a:lnTo>
                    <a:pt x="1227" y="16"/>
                  </a:lnTo>
                  <a:lnTo>
                    <a:pt x="1237" y="23"/>
                  </a:lnTo>
                  <a:lnTo>
                    <a:pt x="1247" y="30"/>
                  </a:lnTo>
                  <a:lnTo>
                    <a:pt x="1257" y="39"/>
                  </a:lnTo>
                  <a:lnTo>
                    <a:pt x="1265" y="48"/>
                  </a:lnTo>
                  <a:lnTo>
                    <a:pt x="1273" y="58"/>
                  </a:lnTo>
                  <a:lnTo>
                    <a:pt x="1280" y="69"/>
                  </a:lnTo>
                  <a:lnTo>
                    <a:pt x="1284" y="81"/>
                  </a:lnTo>
                  <a:lnTo>
                    <a:pt x="1289" y="92"/>
                  </a:lnTo>
                  <a:lnTo>
                    <a:pt x="1292" y="105"/>
                  </a:lnTo>
                  <a:lnTo>
                    <a:pt x="1295" y="118"/>
                  </a:lnTo>
                  <a:lnTo>
                    <a:pt x="1295" y="131"/>
                  </a:lnTo>
                  <a:lnTo>
                    <a:pt x="1295" y="2178"/>
                  </a:lnTo>
                  <a:lnTo>
                    <a:pt x="1295" y="2178"/>
                  </a:lnTo>
                  <a:lnTo>
                    <a:pt x="1295" y="2191"/>
                  </a:lnTo>
                  <a:lnTo>
                    <a:pt x="1292" y="2204"/>
                  </a:lnTo>
                  <a:lnTo>
                    <a:pt x="1289" y="2217"/>
                  </a:lnTo>
                  <a:lnTo>
                    <a:pt x="1284" y="2230"/>
                  </a:lnTo>
                  <a:lnTo>
                    <a:pt x="1280" y="2240"/>
                  </a:lnTo>
                  <a:lnTo>
                    <a:pt x="1273" y="2251"/>
                  </a:lnTo>
                  <a:lnTo>
                    <a:pt x="1265" y="2262"/>
                  </a:lnTo>
                  <a:lnTo>
                    <a:pt x="1257" y="2271"/>
                  </a:lnTo>
                  <a:lnTo>
                    <a:pt x="1247" y="2279"/>
                  </a:lnTo>
                  <a:lnTo>
                    <a:pt x="1237" y="2286"/>
                  </a:lnTo>
                  <a:lnTo>
                    <a:pt x="1227" y="2293"/>
                  </a:lnTo>
                  <a:lnTo>
                    <a:pt x="1215" y="2299"/>
                  </a:lnTo>
                  <a:lnTo>
                    <a:pt x="1204" y="2303"/>
                  </a:lnTo>
                  <a:lnTo>
                    <a:pt x="1191" y="2306"/>
                  </a:lnTo>
                  <a:lnTo>
                    <a:pt x="1178" y="2308"/>
                  </a:lnTo>
                  <a:lnTo>
                    <a:pt x="1165" y="2309"/>
                  </a:lnTo>
                  <a:lnTo>
                    <a:pt x="132" y="2309"/>
                  </a:lnTo>
                  <a:lnTo>
                    <a:pt x="132" y="2309"/>
                  </a:lnTo>
                  <a:lnTo>
                    <a:pt x="118" y="2308"/>
                  </a:lnTo>
                  <a:lnTo>
                    <a:pt x="105" y="2306"/>
                  </a:lnTo>
                  <a:lnTo>
                    <a:pt x="92" y="2303"/>
                  </a:lnTo>
                  <a:lnTo>
                    <a:pt x="81" y="2299"/>
                  </a:lnTo>
                  <a:lnTo>
                    <a:pt x="69" y="2293"/>
                  </a:lnTo>
                  <a:lnTo>
                    <a:pt x="58" y="2286"/>
                  </a:lnTo>
                  <a:lnTo>
                    <a:pt x="49" y="2279"/>
                  </a:lnTo>
                  <a:lnTo>
                    <a:pt x="39" y="2271"/>
                  </a:lnTo>
                  <a:lnTo>
                    <a:pt x="30" y="2262"/>
                  </a:lnTo>
                  <a:lnTo>
                    <a:pt x="23" y="2251"/>
                  </a:lnTo>
                  <a:lnTo>
                    <a:pt x="16" y="2240"/>
                  </a:lnTo>
                  <a:lnTo>
                    <a:pt x="11" y="2230"/>
                  </a:lnTo>
                  <a:lnTo>
                    <a:pt x="7" y="2217"/>
                  </a:lnTo>
                  <a:lnTo>
                    <a:pt x="4" y="2204"/>
                  </a:lnTo>
                  <a:lnTo>
                    <a:pt x="1" y="2191"/>
                  </a:lnTo>
                  <a:lnTo>
                    <a:pt x="0" y="2178"/>
                  </a:lnTo>
                  <a:lnTo>
                    <a:pt x="0" y="1535"/>
                  </a:lnTo>
                </a:path>
              </a:pathLst>
            </a:custGeom>
            <a:noFill/>
            <a:ln w="19050" cap="flat" cmpd="sng">
              <a:solidFill>
                <a:srgbClr val="FFCE5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8"/>
            <p:cNvSpPr/>
            <p:nvPr/>
          </p:nvSpPr>
          <p:spPr>
            <a:xfrm>
              <a:off x="2459038" y="2435226"/>
              <a:ext cx="360363" cy="585788"/>
            </a:xfrm>
            <a:custGeom>
              <a:avLst/>
              <a:gdLst/>
              <a:ahLst/>
              <a:cxnLst/>
              <a:rect l="l" t="t" r="r" b="b"/>
              <a:pathLst>
                <a:path w="454" h="738" extrusionOk="0">
                  <a:moveTo>
                    <a:pt x="454" y="695"/>
                  </a:moveTo>
                  <a:lnTo>
                    <a:pt x="454" y="695"/>
                  </a:lnTo>
                  <a:lnTo>
                    <a:pt x="454" y="705"/>
                  </a:lnTo>
                  <a:lnTo>
                    <a:pt x="453" y="714"/>
                  </a:lnTo>
                  <a:lnTo>
                    <a:pt x="453" y="714"/>
                  </a:lnTo>
                  <a:lnTo>
                    <a:pt x="451" y="720"/>
                  </a:lnTo>
                  <a:lnTo>
                    <a:pt x="449" y="727"/>
                  </a:lnTo>
                  <a:lnTo>
                    <a:pt x="449" y="727"/>
                  </a:lnTo>
                  <a:lnTo>
                    <a:pt x="446" y="732"/>
                  </a:lnTo>
                  <a:lnTo>
                    <a:pt x="442" y="734"/>
                  </a:lnTo>
                  <a:lnTo>
                    <a:pt x="442" y="734"/>
                  </a:lnTo>
                  <a:lnTo>
                    <a:pt x="438" y="737"/>
                  </a:lnTo>
                  <a:lnTo>
                    <a:pt x="433" y="738"/>
                  </a:lnTo>
                  <a:lnTo>
                    <a:pt x="32" y="738"/>
                  </a:lnTo>
                  <a:lnTo>
                    <a:pt x="32" y="738"/>
                  </a:lnTo>
                  <a:lnTo>
                    <a:pt x="24" y="737"/>
                  </a:lnTo>
                  <a:lnTo>
                    <a:pt x="18" y="735"/>
                  </a:lnTo>
                  <a:lnTo>
                    <a:pt x="18" y="735"/>
                  </a:lnTo>
                  <a:lnTo>
                    <a:pt x="12" y="733"/>
                  </a:lnTo>
                  <a:lnTo>
                    <a:pt x="8" y="729"/>
                  </a:lnTo>
                  <a:lnTo>
                    <a:pt x="8" y="729"/>
                  </a:lnTo>
                  <a:lnTo>
                    <a:pt x="4" y="723"/>
                  </a:lnTo>
                  <a:lnTo>
                    <a:pt x="2" y="716"/>
                  </a:lnTo>
                  <a:lnTo>
                    <a:pt x="2" y="716"/>
                  </a:lnTo>
                  <a:lnTo>
                    <a:pt x="1" y="707"/>
                  </a:lnTo>
                  <a:lnTo>
                    <a:pt x="0" y="695"/>
                  </a:lnTo>
                  <a:lnTo>
                    <a:pt x="0" y="695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2" y="667"/>
                  </a:lnTo>
                  <a:lnTo>
                    <a:pt x="4" y="661"/>
                  </a:lnTo>
                  <a:lnTo>
                    <a:pt x="4" y="661"/>
                  </a:lnTo>
                  <a:lnTo>
                    <a:pt x="11" y="648"/>
                  </a:lnTo>
                  <a:lnTo>
                    <a:pt x="11" y="648"/>
                  </a:lnTo>
                  <a:lnTo>
                    <a:pt x="17" y="641"/>
                  </a:lnTo>
                  <a:lnTo>
                    <a:pt x="23" y="634"/>
                  </a:lnTo>
                  <a:lnTo>
                    <a:pt x="168" y="484"/>
                  </a:lnTo>
                  <a:lnTo>
                    <a:pt x="168" y="484"/>
                  </a:lnTo>
                  <a:lnTo>
                    <a:pt x="192" y="459"/>
                  </a:lnTo>
                  <a:lnTo>
                    <a:pt x="214" y="436"/>
                  </a:lnTo>
                  <a:lnTo>
                    <a:pt x="232" y="413"/>
                  </a:lnTo>
                  <a:lnTo>
                    <a:pt x="248" y="392"/>
                  </a:lnTo>
                  <a:lnTo>
                    <a:pt x="248" y="392"/>
                  </a:lnTo>
                  <a:lnTo>
                    <a:pt x="263" y="371"/>
                  </a:lnTo>
                  <a:lnTo>
                    <a:pt x="276" y="353"/>
                  </a:lnTo>
                  <a:lnTo>
                    <a:pt x="286" y="334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304" y="301"/>
                  </a:lnTo>
                  <a:lnTo>
                    <a:pt x="309" y="285"/>
                  </a:lnTo>
                  <a:lnTo>
                    <a:pt x="314" y="270"/>
                  </a:lnTo>
                  <a:lnTo>
                    <a:pt x="317" y="256"/>
                  </a:lnTo>
                  <a:lnTo>
                    <a:pt x="317" y="256"/>
                  </a:lnTo>
                  <a:lnTo>
                    <a:pt x="321" y="230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193"/>
                  </a:lnTo>
                  <a:lnTo>
                    <a:pt x="321" y="181"/>
                  </a:lnTo>
                  <a:lnTo>
                    <a:pt x="317" y="170"/>
                  </a:lnTo>
                  <a:lnTo>
                    <a:pt x="314" y="158"/>
                  </a:lnTo>
                  <a:lnTo>
                    <a:pt x="314" y="158"/>
                  </a:lnTo>
                  <a:lnTo>
                    <a:pt x="309" y="148"/>
                  </a:lnTo>
                  <a:lnTo>
                    <a:pt x="305" y="139"/>
                  </a:lnTo>
                  <a:lnTo>
                    <a:pt x="298" y="129"/>
                  </a:lnTo>
                  <a:lnTo>
                    <a:pt x="291" y="120"/>
                  </a:lnTo>
                  <a:lnTo>
                    <a:pt x="291" y="120"/>
                  </a:lnTo>
                  <a:lnTo>
                    <a:pt x="283" y="113"/>
                  </a:lnTo>
                  <a:lnTo>
                    <a:pt x="274" y="106"/>
                  </a:lnTo>
                  <a:lnTo>
                    <a:pt x="263" y="101"/>
                  </a:lnTo>
                  <a:lnTo>
                    <a:pt x="252" y="95"/>
                  </a:lnTo>
                  <a:lnTo>
                    <a:pt x="252" y="95"/>
                  </a:lnTo>
                  <a:lnTo>
                    <a:pt x="240" y="90"/>
                  </a:lnTo>
                  <a:lnTo>
                    <a:pt x="228" y="88"/>
                  </a:lnTo>
                  <a:lnTo>
                    <a:pt x="214" y="86"/>
                  </a:lnTo>
                  <a:lnTo>
                    <a:pt x="199" y="86"/>
                  </a:lnTo>
                  <a:lnTo>
                    <a:pt x="199" y="86"/>
                  </a:lnTo>
                  <a:lnTo>
                    <a:pt x="181" y="86"/>
                  </a:lnTo>
                  <a:lnTo>
                    <a:pt x="165" y="88"/>
                  </a:lnTo>
                  <a:lnTo>
                    <a:pt x="150" y="90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09" y="105"/>
                  </a:lnTo>
                  <a:lnTo>
                    <a:pt x="86" y="116"/>
                  </a:lnTo>
                  <a:lnTo>
                    <a:pt x="86" y="116"/>
                  </a:lnTo>
                  <a:lnTo>
                    <a:pt x="67" y="126"/>
                  </a:lnTo>
                  <a:lnTo>
                    <a:pt x="51" y="136"/>
                  </a:lnTo>
                  <a:lnTo>
                    <a:pt x="51" y="136"/>
                  </a:lnTo>
                  <a:lnTo>
                    <a:pt x="39" y="143"/>
                  </a:lnTo>
                  <a:lnTo>
                    <a:pt x="34" y="145"/>
                  </a:lnTo>
                  <a:lnTo>
                    <a:pt x="29" y="145"/>
                  </a:lnTo>
                  <a:lnTo>
                    <a:pt x="29" y="145"/>
                  </a:lnTo>
                  <a:lnTo>
                    <a:pt x="26" y="145"/>
                  </a:lnTo>
                  <a:lnTo>
                    <a:pt x="23" y="143"/>
                  </a:lnTo>
                  <a:lnTo>
                    <a:pt x="23" y="143"/>
                  </a:lnTo>
                  <a:lnTo>
                    <a:pt x="20" y="141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6" y="131"/>
                  </a:lnTo>
                  <a:lnTo>
                    <a:pt x="14" y="122"/>
                  </a:lnTo>
                  <a:lnTo>
                    <a:pt x="14" y="122"/>
                  </a:lnTo>
                  <a:lnTo>
                    <a:pt x="13" y="103"/>
                  </a:lnTo>
                  <a:lnTo>
                    <a:pt x="13" y="103"/>
                  </a:lnTo>
                  <a:lnTo>
                    <a:pt x="13" y="88"/>
                  </a:lnTo>
                  <a:lnTo>
                    <a:pt x="13" y="8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23" y="65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38" y="52"/>
                  </a:lnTo>
                  <a:lnTo>
                    <a:pt x="51" y="43"/>
                  </a:lnTo>
                  <a:lnTo>
                    <a:pt x="51" y="43"/>
                  </a:lnTo>
                  <a:lnTo>
                    <a:pt x="70" y="3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119" y="14"/>
                  </a:lnTo>
                  <a:lnTo>
                    <a:pt x="148" y="6"/>
                  </a:lnTo>
                  <a:lnTo>
                    <a:pt x="148" y="6"/>
                  </a:lnTo>
                  <a:lnTo>
                    <a:pt x="163" y="4"/>
                  </a:lnTo>
                  <a:lnTo>
                    <a:pt x="179" y="1"/>
                  </a:lnTo>
                  <a:lnTo>
                    <a:pt x="195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37" y="0"/>
                  </a:lnTo>
                  <a:lnTo>
                    <a:pt x="261" y="4"/>
                  </a:lnTo>
                  <a:lnTo>
                    <a:pt x="283" y="8"/>
                  </a:lnTo>
                  <a:lnTo>
                    <a:pt x="304" y="15"/>
                  </a:lnTo>
                  <a:lnTo>
                    <a:pt x="304" y="15"/>
                  </a:lnTo>
                  <a:lnTo>
                    <a:pt x="322" y="23"/>
                  </a:lnTo>
                  <a:lnTo>
                    <a:pt x="339" y="33"/>
                  </a:lnTo>
                  <a:lnTo>
                    <a:pt x="355" y="43"/>
                  </a:lnTo>
                  <a:lnTo>
                    <a:pt x="369" y="56"/>
                  </a:lnTo>
                  <a:lnTo>
                    <a:pt x="369" y="56"/>
                  </a:lnTo>
                  <a:lnTo>
                    <a:pt x="382" y="69"/>
                  </a:lnTo>
                  <a:lnTo>
                    <a:pt x="392" y="83"/>
                  </a:lnTo>
                  <a:lnTo>
                    <a:pt x="401" y="99"/>
                  </a:lnTo>
                  <a:lnTo>
                    <a:pt x="408" y="116"/>
                  </a:lnTo>
                  <a:lnTo>
                    <a:pt x="408" y="116"/>
                  </a:lnTo>
                  <a:lnTo>
                    <a:pt x="414" y="133"/>
                  </a:lnTo>
                  <a:lnTo>
                    <a:pt x="418" y="151"/>
                  </a:lnTo>
                  <a:lnTo>
                    <a:pt x="420" y="170"/>
                  </a:lnTo>
                  <a:lnTo>
                    <a:pt x="421" y="188"/>
                  </a:lnTo>
                  <a:lnTo>
                    <a:pt x="421" y="188"/>
                  </a:lnTo>
                  <a:lnTo>
                    <a:pt x="421" y="205"/>
                  </a:lnTo>
                  <a:lnTo>
                    <a:pt x="420" y="224"/>
                  </a:lnTo>
                  <a:lnTo>
                    <a:pt x="418" y="241"/>
                  </a:lnTo>
                  <a:lnTo>
                    <a:pt x="415" y="258"/>
                  </a:lnTo>
                  <a:lnTo>
                    <a:pt x="415" y="258"/>
                  </a:lnTo>
                  <a:lnTo>
                    <a:pt x="411" y="276"/>
                  </a:lnTo>
                  <a:lnTo>
                    <a:pt x="405" y="294"/>
                  </a:lnTo>
                  <a:lnTo>
                    <a:pt x="398" y="313"/>
                  </a:lnTo>
                  <a:lnTo>
                    <a:pt x="389" y="332"/>
                  </a:lnTo>
                  <a:lnTo>
                    <a:pt x="389" y="332"/>
                  </a:lnTo>
                  <a:lnTo>
                    <a:pt x="377" y="353"/>
                  </a:lnTo>
                  <a:lnTo>
                    <a:pt x="365" y="375"/>
                  </a:lnTo>
                  <a:lnTo>
                    <a:pt x="348" y="398"/>
                  </a:lnTo>
                  <a:lnTo>
                    <a:pt x="331" y="422"/>
                  </a:lnTo>
                  <a:lnTo>
                    <a:pt x="331" y="422"/>
                  </a:lnTo>
                  <a:lnTo>
                    <a:pt x="310" y="447"/>
                  </a:lnTo>
                  <a:lnTo>
                    <a:pt x="287" y="475"/>
                  </a:lnTo>
                  <a:lnTo>
                    <a:pt x="261" y="504"/>
                  </a:lnTo>
                  <a:lnTo>
                    <a:pt x="231" y="535"/>
                  </a:lnTo>
                  <a:lnTo>
                    <a:pt x="116" y="655"/>
                  </a:lnTo>
                  <a:lnTo>
                    <a:pt x="433" y="655"/>
                  </a:lnTo>
                  <a:lnTo>
                    <a:pt x="433" y="655"/>
                  </a:lnTo>
                  <a:lnTo>
                    <a:pt x="437" y="656"/>
                  </a:lnTo>
                  <a:lnTo>
                    <a:pt x="441" y="658"/>
                  </a:lnTo>
                  <a:lnTo>
                    <a:pt x="441" y="658"/>
                  </a:lnTo>
                  <a:lnTo>
                    <a:pt x="445" y="661"/>
                  </a:lnTo>
                  <a:lnTo>
                    <a:pt x="449" y="665"/>
                  </a:lnTo>
                  <a:lnTo>
                    <a:pt x="449" y="665"/>
                  </a:lnTo>
                  <a:lnTo>
                    <a:pt x="451" y="671"/>
                  </a:lnTo>
                  <a:lnTo>
                    <a:pt x="453" y="678"/>
                  </a:lnTo>
                  <a:lnTo>
                    <a:pt x="453" y="678"/>
                  </a:lnTo>
                  <a:lnTo>
                    <a:pt x="454" y="686"/>
                  </a:lnTo>
                  <a:lnTo>
                    <a:pt x="454" y="695"/>
                  </a:lnTo>
                  <a:lnTo>
                    <a:pt x="454" y="695"/>
                  </a:lnTo>
                  <a:close/>
                </a:path>
              </a:pathLst>
            </a:custGeom>
            <a:noFill/>
            <a:ln w="19050" cap="flat" cmpd="sng">
              <a:solidFill>
                <a:srgbClr val="FFCE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38"/>
          <p:cNvGrpSpPr/>
          <p:nvPr/>
        </p:nvGrpSpPr>
        <p:grpSpPr>
          <a:xfrm>
            <a:off x="3940176" y="2018059"/>
            <a:ext cx="1255713" cy="1833563"/>
            <a:chOff x="3940176" y="1801813"/>
            <a:chExt cx="1255713" cy="1833563"/>
          </a:xfrm>
        </p:grpSpPr>
        <p:sp>
          <p:nvSpPr>
            <p:cNvPr id="178" name="Google Shape;178;p38"/>
            <p:cNvSpPr/>
            <p:nvPr/>
          </p:nvSpPr>
          <p:spPr>
            <a:xfrm>
              <a:off x="4168776" y="1801813"/>
              <a:ext cx="1027113" cy="1833563"/>
            </a:xfrm>
            <a:custGeom>
              <a:avLst/>
              <a:gdLst/>
              <a:ahLst/>
              <a:cxnLst/>
              <a:rect l="l" t="t" r="r" b="b"/>
              <a:pathLst>
                <a:path w="1295" h="2309" extrusionOk="0">
                  <a:moveTo>
                    <a:pt x="0" y="804"/>
                  </a:moveTo>
                  <a:lnTo>
                    <a:pt x="0" y="131"/>
                  </a:lnTo>
                  <a:lnTo>
                    <a:pt x="0" y="131"/>
                  </a:lnTo>
                  <a:lnTo>
                    <a:pt x="1" y="118"/>
                  </a:lnTo>
                  <a:lnTo>
                    <a:pt x="2" y="105"/>
                  </a:lnTo>
                  <a:lnTo>
                    <a:pt x="6" y="92"/>
                  </a:lnTo>
                  <a:lnTo>
                    <a:pt x="11" y="81"/>
                  </a:lnTo>
                  <a:lnTo>
                    <a:pt x="16" y="69"/>
                  </a:lnTo>
                  <a:lnTo>
                    <a:pt x="22" y="58"/>
                  </a:lnTo>
                  <a:lnTo>
                    <a:pt x="30" y="48"/>
                  </a:lnTo>
                  <a:lnTo>
                    <a:pt x="38" y="39"/>
                  </a:lnTo>
                  <a:lnTo>
                    <a:pt x="47" y="30"/>
                  </a:lnTo>
                  <a:lnTo>
                    <a:pt x="58" y="23"/>
                  </a:lnTo>
                  <a:lnTo>
                    <a:pt x="68" y="16"/>
                  </a:lnTo>
                  <a:lnTo>
                    <a:pt x="80" y="10"/>
                  </a:lnTo>
                  <a:lnTo>
                    <a:pt x="92" y="7"/>
                  </a:lnTo>
                  <a:lnTo>
                    <a:pt x="105" y="3"/>
                  </a:lnTo>
                  <a:lnTo>
                    <a:pt x="118" y="1"/>
                  </a:lnTo>
                  <a:lnTo>
                    <a:pt x="131" y="0"/>
                  </a:lnTo>
                  <a:lnTo>
                    <a:pt x="1164" y="0"/>
                  </a:lnTo>
                  <a:lnTo>
                    <a:pt x="1164" y="0"/>
                  </a:lnTo>
                  <a:lnTo>
                    <a:pt x="1177" y="1"/>
                  </a:lnTo>
                  <a:lnTo>
                    <a:pt x="1191" y="3"/>
                  </a:lnTo>
                  <a:lnTo>
                    <a:pt x="1202" y="7"/>
                  </a:lnTo>
                  <a:lnTo>
                    <a:pt x="1215" y="10"/>
                  </a:lnTo>
                  <a:lnTo>
                    <a:pt x="1227" y="16"/>
                  </a:lnTo>
                  <a:lnTo>
                    <a:pt x="1237" y="23"/>
                  </a:lnTo>
                  <a:lnTo>
                    <a:pt x="1247" y="30"/>
                  </a:lnTo>
                  <a:lnTo>
                    <a:pt x="1257" y="39"/>
                  </a:lnTo>
                  <a:lnTo>
                    <a:pt x="1265" y="48"/>
                  </a:lnTo>
                  <a:lnTo>
                    <a:pt x="1273" y="58"/>
                  </a:lnTo>
                  <a:lnTo>
                    <a:pt x="1278" y="69"/>
                  </a:lnTo>
                  <a:lnTo>
                    <a:pt x="1284" y="81"/>
                  </a:lnTo>
                  <a:lnTo>
                    <a:pt x="1289" y="92"/>
                  </a:lnTo>
                  <a:lnTo>
                    <a:pt x="1292" y="105"/>
                  </a:lnTo>
                  <a:lnTo>
                    <a:pt x="1293" y="118"/>
                  </a:lnTo>
                  <a:lnTo>
                    <a:pt x="1295" y="131"/>
                  </a:lnTo>
                  <a:lnTo>
                    <a:pt x="1295" y="2178"/>
                  </a:lnTo>
                  <a:lnTo>
                    <a:pt x="1295" y="2178"/>
                  </a:lnTo>
                  <a:lnTo>
                    <a:pt x="1293" y="2191"/>
                  </a:lnTo>
                  <a:lnTo>
                    <a:pt x="1292" y="2204"/>
                  </a:lnTo>
                  <a:lnTo>
                    <a:pt x="1289" y="2217"/>
                  </a:lnTo>
                  <a:lnTo>
                    <a:pt x="1284" y="2230"/>
                  </a:lnTo>
                  <a:lnTo>
                    <a:pt x="1278" y="2240"/>
                  </a:lnTo>
                  <a:lnTo>
                    <a:pt x="1273" y="2251"/>
                  </a:lnTo>
                  <a:lnTo>
                    <a:pt x="1265" y="2262"/>
                  </a:lnTo>
                  <a:lnTo>
                    <a:pt x="1257" y="2271"/>
                  </a:lnTo>
                  <a:lnTo>
                    <a:pt x="1247" y="2279"/>
                  </a:lnTo>
                  <a:lnTo>
                    <a:pt x="1237" y="2286"/>
                  </a:lnTo>
                  <a:lnTo>
                    <a:pt x="1227" y="2293"/>
                  </a:lnTo>
                  <a:lnTo>
                    <a:pt x="1215" y="2299"/>
                  </a:lnTo>
                  <a:lnTo>
                    <a:pt x="1202" y="2303"/>
                  </a:lnTo>
                  <a:lnTo>
                    <a:pt x="1191" y="2306"/>
                  </a:lnTo>
                  <a:lnTo>
                    <a:pt x="1177" y="2308"/>
                  </a:lnTo>
                  <a:lnTo>
                    <a:pt x="1164" y="2309"/>
                  </a:lnTo>
                  <a:lnTo>
                    <a:pt x="131" y="2309"/>
                  </a:lnTo>
                  <a:lnTo>
                    <a:pt x="131" y="2309"/>
                  </a:lnTo>
                  <a:lnTo>
                    <a:pt x="118" y="2308"/>
                  </a:lnTo>
                  <a:lnTo>
                    <a:pt x="105" y="2306"/>
                  </a:lnTo>
                  <a:lnTo>
                    <a:pt x="92" y="2303"/>
                  </a:lnTo>
                  <a:lnTo>
                    <a:pt x="80" y="2299"/>
                  </a:lnTo>
                  <a:lnTo>
                    <a:pt x="68" y="2293"/>
                  </a:lnTo>
                  <a:lnTo>
                    <a:pt x="58" y="2286"/>
                  </a:lnTo>
                  <a:lnTo>
                    <a:pt x="47" y="2279"/>
                  </a:lnTo>
                  <a:lnTo>
                    <a:pt x="38" y="2271"/>
                  </a:lnTo>
                  <a:lnTo>
                    <a:pt x="30" y="2262"/>
                  </a:lnTo>
                  <a:lnTo>
                    <a:pt x="22" y="2251"/>
                  </a:lnTo>
                  <a:lnTo>
                    <a:pt x="16" y="2240"/>
                  </a:lnTo>
                  <a:lnTo>
                    <a:pt x="11" y="2230"/>
                  </a:lnTo>
                  <a:lnTo>
                    <a:pt x="6" y="2217"/>
                  </a:lnTo>
                  <a:lnTo>
                    <a:pt x="2" y="2204"/>
                  </a:lnTo>
                  <a:lnTo>
                    <a:pt x="1" y="2191"/>
                  </a:lnTo>
                  <a:lnTo>
                    <a:pt x="0" y="2178"/>
                  </a:lnTo>
                  <a:lnTo>
                    <a:pt x="0" y="1535"/>
                  </a:lnTo>
                </a:path>
              </a:pathLst>
            </a:custGeom>
            <a:noFill/>
            <a:ln w="19050" cap="flat" cmpd="sng">
              <a:solidFill>
                <a:srgbClr val="A1D4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3940176" y="2435226"/>
              <a:ext cx="361950" cy="593725"/>
            </a:xfrm>
            <a:custGeom>
              <a:avLst/>
              <a:gdLst/>
              <a:ahLst/>
              <a:cxnLst/>
              <a:rect l="l" t="t" r="r" b="b"/>
              <a:pathLst>
                <a:path w="456" h="748" extrusionOk="0">
                  <a:moveTo>
                    <a:pt x="456" y="529"/>
                  </a:moveTo>
                  <a:lnTo>
                    <a:pt x="456" y="529"/>
                  </a:lnTo>
                  <a:lnTo>
                    <a:pt x="455" y="553"/>
                  </a:lnTo>
                  <a:lnTo>
                    <a:pt x="452" y="576"/>
                  </a:lnTo>
                  <a:lnTo>
                    <a:pt x="446" y="598"/>
                  </a:lnTo>
                  <a:lnTo>
                    <a:pt x="439" y="619"/>
                  </a:lnTo>
                  <a:lnTo>
                    <a:pt x="439" y="619"/>
                  </a:lnTo>
                  <a:lnTo>
                    <a:pt x="429" y="639"/>
                  </a:lnTo>
                  <a:lnTo>
                    <a:pt x="417" y="657"/>
                  </a:lnTo>
                  <a:lnTo>
                    <a:pt x="404" y="673"/>
                  </a:lnTo>
                  <a:lnTo>
                    <a:pt x="388" y="688"/>
                  </a:lnTo>
                  <a:lnTo>
                    <a:pt x="388" y="688"/>
                  </a:lnTo>
                  <a:lnTo>
                    <a:pt x="371" y="702"/>
                  </a:lnTo>
                  <a:lnTo>
                    <a:pt x="353" y="714"/>
                  </a:lnTo>
                  <a:lnTo>
                    <a:pt x="331" y="724"/>
                  </a:lnTo>
                  <a:lnTo>
                    <a:pt x="309" y="732"/>
                  </a:lnTo>
                  <a:lnTo>
                    <a:pt x="309" y="732"/>
                  </a:lnTo>
                  <a:lnTo>
                    <a:pt x="284" y="739"/>
                  </a:lnTo>
                  <a:lnTo>
                    <a:pt x="257" y="743"/>
                  </a:lnTo>
                  <a:lnTo>
                    <a:pt x="229" y="747"/>
                  </a:lnTo>
                  <a:lnTo>
                    <a:pt x="201" y="748"/>
                  </a:lnTo>
                  <a:lnTo>
                    <a:pt x="201" y="748"/>
                  </a:lnTo>
                  <a:lnTo>
                    <a:pt x="182" y="747"/>
                  </a:lnTo>
                  <a:lnTo>
                    <a:pt x="165" y="747"/>
                  </a:lnTo>
                  <a:lnTo>
                    <a:pt x="149" y="745"/>
                  </a:lnTo>
                  <a:lnTo>
                    <a:pt x="133" y="742"/>
                  </a:lnTo>
                  <a:lnTo>
                    <a:pt x="133" y="742"/>
                  </a:lnTo>
                  <a:lnTo>
                    <a:pt x="103" y="735"/>
                  </a:lnTo>
                  <a:lnTo>
                    <a:pt x="76" y="729"/>
                  </a:lnTo>
                  <a:lnTo>
                    <a:pt x="76" y="729"/>
                  </a:lnTo>
                  <a:lnTo>
                    <a:pt x="53" y="719"/>
                  </a:lnTo>
                  <a:lnTo>
                    <a:pt x="35" y="711"/>
                  </a:lnTo>
                  <a:lnTo>
                    <a:pt x="35" y="711"/>
                  </a:lnTo>
                  <a:lnTo>
                    <a:pt x="22" y="703"/>
                  </a:lnTo>
                  <a:lnTo>
                    <a:pt x="14" y="699"/>
                  </a:lnTo>
                  <a:lnTo>
                    <a:pt x="14" y="699"/>
                  </a:lnTo>
                  <a:lnTo>
                    <a:pt x="11" y="695"/>
                  </a:lnTo>
                  <a:lnTo>
                    <a:pt x="8" y="690"/>
                  </a:lnTo>
                  <a:lnTo>
                    <a:pt x="8" y="690"/>
                  </a:lnTo>
                  <a:lnTo>
                    <a:pt x="4" y="681"/>
                  </a:lnTo>
                  <a:lnTo>
                    <a:pt x="4" y="681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0" y="648"/>
                  </a:lnTo>
                  <a:lnTo>
                    <a:pt x="0" y="648"/>
                  </a:lnTo>
                  <a:lnTo>
                    <a:pt x="1" y="631"/>
                  </a:lnTo>
                  <a:lnTo>
                    <a:pt x="3" y="624"/>
                  </a:lnTo>
                  <a:lnTo>
                    <a:pt x="5" y="619"/>
                  </a:lnTo>
                  <a:lnTo>
                    <a:pt x="5" y="619"/>
                  </a:lnTo>
                  <a:lnTo>
                    <a:pt x="7" y="616"/>
                  </a:lnTo>
                  <a:lnTo>
                    <a:pt x="9" y="613"/>
                  </a:lnTo>
                  <a:lnTo>
                    <a:pt x="13" y="612"/>
                  </a:lnTo>
                  <a:lnTo>
                    <a:pt x="16" y="611"/>
                  </a:lnTo>
                  <a:lnTo>
                    <a:pt x="16" y="611"/>
                  </a:lnTo>
                  <a:lnTo>
                    <a:pt x="20" y="612"/>
                  </a:lnTo>
                  <a:lnTo>
                    <a:pt x="24" y="613"/>
                  </a:lnTo>
                  <a:lnTo>
                    <a:pt x="37" y="620"/>
                  </a:lnTo>
                  <a:lnTo>
                    <a:pt x="37" y="620"/>
                  </a:lnTo>
                  <a:lnTo>
                    <a:pt x="54" y="629"/>
                  </a:lnTo>
                  <a:lnTo>
                    <a:pt x="76" y="640"/>
                  </a:lnTo>
                  <a:lnTo>
                    <a:pt x="76" y="640"/>
                  </a:lnTo>
                  <a:lnTo>
                    <a:pt x="102" y="650"/>
                  </a:lnTo>
                  <a:lnTo>
                    <a:pt x="132" y="659"/>
                  </a:lnTo>
                  <a:lnTo>
                    <a:pt x="132" y="659"/>
                  </a:lnTo>
                  <a:lnTo>
                    <a:pt x="149" y="663"/>
                  </a:lnTo>
                  <a:lnTo>
                    <a:pt x="166" y="666"/>
                  </a:lnTo>
                  <a:lnTo>
                    <a:pt x="183" y="667"/>
                  </a:lnTo>
                  <a:lnTo>
                    <a:pt x="203" y="669"/>
                  </a:lnTo>
                  <a:lnTo>
                    <a:pt x="203" y="669"/>
                  </a:lnTo>
                  <a:lnTo>
                    <a:pt x="221" y="667"/>
                  </a:lnTo>
                  <a:lnTo>
                    <a:pt x="239" y="666"/>
                  </a:lnTo>
                  <a:lnTo>
                    <a:pt x="255" y="663"/>
                  </a:lnTo>
                  <a:lnTo>
                    <a:pt x="270" y="658"/>
                  </a:lnTo>
                  <a:lnTo>
                    <a:pt x="270" y="658"/>
                  </a:lnTo>
                  <a:lnTo>
                    <a:pt x="284" y="654"/>
                  </a:lnTo>
                  <a:lnTo>
                    <a:pt x="296" y="647"/>
                  </a:lnTo>
                  <a:lnTo>
                    <a:pt x="308" y="640"/>
                  </a:lnTo>
                  <a:lnTo>
                    <a:pt x="318" y="632"/>
                  </a:lnTo>
                  <a:lnTo>
                    <a:pt x="318" y="632"/>
                  </a:lnTo>
                  <a:lnTo>
                    <a:pt x="327" y="623"/>
                  </a:lnTo>
                  <a:lnTo>
                    <a:pt x="335" y="612"/>
                  </a:lnTo>
                  <a:lnTo>
                    <a:pt x="342" y="602"/>
                  </a:lnTo>
                  <a:lnTo>
                    <a:pt x="347" y="590"/>
                  </a:lnTo>
                  <a:lnTo>
                    <a:pt x="347" y="590"/>
                  </a:lnTo>
                  <a:lnTo>
                    <a:pt x="351" y="579"/>
                  </a:lnTo>
                  <a:lnTo>
                    <a:pt x="355" y="565"/>
                  </a:lnTo>
                  <a:lnTo>
                    <a:pt x="356" y="552"/>
                  </a:lnTo>
                  <a:lnTo>
                    <a:pt x="357" y="538"/>
                  </a:lnTo>
                  <a:lnTo>
                    <a:pt x="357" y="538"/>
                  </a:lnTo>
                  <a:lnTo>
                    <a:pt x="356" y="523"/>
                  </a:lnTo>
                  <a:lnTo>
                    <a:pt x="354" y="510"/>
                  </a:lnTo>
                  <a:lnTo>
                    <a:pt x="350" y="496"/>
                  </a:lnTo>
                  <a:lnTo>
                    <a:pt x="345" y="483"/>
                  </a:lnTo>
                  <a:lnTo>
                    <a:pt x="345" y="483"/>
                  </a:lnTo>
                  <a:lnTo>
                    <a:pt x="338" y="470"/>
                  </a:lnTo>
                  <a:lnTo>
                    <a:pt x="330" y="460"/>
                  </a:lnTo>
                  <a:lnTo>
                    <a:pt x="319" y="450"/>
                  </a:lnTo>
                  <a:lnTo>
                    <a:pt x="308" y="440"/>
                  </a:lnTo>
                  <a:lnTo>
                    <a:pt x="308" y="440"/>
                  </a:lnTo>
                  <a:lnTo>
                    <a:pt x="295" y="431"/>
                  </a:lnTo>
                  <a:lnTo>
                    <a:pt x="281" y="424"/>
                  </a:lnTo>
                  <a:lnTo>
                    <a:pt x="266" y="417"/>
                  </a:lnTo>
                  <a:lnTo>
                    <a:pt x="249" y="413"/>
                  </a:lnTo>
                  <a:lnTo>
                    <a:pt x="249" y="413"/>
                  </a:lnTo>
                  <a:lnTo>
                    <a:pt x="231" y="408"/>
                  </a:lnTo>
                  <a:lnTo>
                    <a:pt x="212" y="406"/>
                  </a:lnTo>
                  <a:lnTo>
                    <a:pt x="191" y="404"/>
                  </a:lnTo>
                  <a:lnTo>
                    <a:pt x="170" y="404"/>
                  </a:lnTo>
                  <a:lnTo>
                    <a:pt x="98" y="404"/>
                  </a:lnTo>
                  <a:lnTo>
                    <a:pt x="98" y="404"/>
                  </a:lnTo>
                  <a:lnTo>
                    <a:pt x="94" y="402"/>
                  </a:lnTo>
                  <a:lnTo>
                    <a:pt x="89" y="401"/>
                  </a:lnTo>
                  <a:lnTo>
                    <a:pt x="89" y="401"/>
                  </a:lnTo>
                  <a:lnTo>
                    <a:pt x="85" y="399"/>
                  </a:lnTo>
                  <a:lnTo>
                    <a:pt x="82" y="394"/>
                  </a:lnTo>
                  <a:lnTo>
                    <a:pt x="82" y="394"/>
                  </a:lnTo>
                  <a:lnTo>
                    <a:pt x="79" y="390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5" y="375"/>
                  </a:lnTo>
                  <a:lnTo>
                    <a:pt x="74" y="363"/>
                  </a:lnTo>
                  <a:lnTo>
                    <a:pt x="74" y="363"/>
                  </a:lnTo>
                  <a:lnTo>
                    <a:pt x="75" y="354"/>
                  </a:lnTo>
                  <a:lnTo>
                    <a:pt x="76" y="346"/>
                  </a:lnTo>
                  <a:lnTo>
                    <a:pt x="76" y="346"/>
                  </a:lnTo>
                  <a:lnTo>
                    <a:pt x="79" y="340"/>
                  </a:lnTo>
                  <a:lnTo>
                    <a:pt x="81" y="334"/>
                  </a:lnTo>
                  <a:lnTo>
                    <a:pt x="81" y="334"/>
                  </a:lnTo>
                  <a:lnTo>
                    <a:pt x="84" y="331"/>
                  </a:lnTo>
                  <a:lnTo>
                    <a:pt x="88" y="329"/>
                  </a:lnTo>
                  <a:lnTo>
                    <a:pt x="88" y="329"/>
                  </a:lnTo>
                  <a:lnTo>
                    <a:pt x="92" y="328"/>
                  </a:lnTo>
                  <a:lnTo>
                    <a:pt x="97" y="326"/>
                  </a:lnTo>
                  <a:lnTo>
                    <a:pt x="160" y="326"/>
                  </a:lnTo>
                  <a:lnTo>
                    <a:pt x="160" y="326"/>
                  </a:lnTo>
                  <a:lnTo>
                    <a:pt x="179" y="326"/>
                  </a:lnTo>
                  <a:lnTo>
                    <a:pt x="195" y="324"/>
                  </a:lnTo>
                  <a:lnTo>
                    <a:pt x="211" y="322"/>
                  </a:lnTo>
                  <a:lnTo>
                    <a:pt x="227" y="317"/>
                  </a:lnTo>
                  <a:lnTo>
                    <a:pt x="227" y="317"/>
                  </a:lnTo>
                  <a:lnTo>
                    <a:pt x="241" y="311"/>
                  </a:lnTo>
                  <a:lnTo>
                    <a:pt x="254" y="306"/>
                  </a:lnTo>
                  <a:lnTo>
                    <a:pt x="266" y="298"/>
                  </a:lnTo>
                  <a:lnTo>
                    <a:pt x="277" y="290"/>
                  </a:lnTo>
                  <a:lnTo>
                    <a:pt x="277" y="290"/>
                  </a:lnTo>
                  <a:lnTo>
                    <a:pt x="286" y="280"/>
                  </a:lnTo>
                  <a:lnTo>
                    <a:pt x="295" y="270"/>
                  </a:lnTo>
                  <a:lnTo>
                    <a:pt x="302" y="258"/>
                  </a:lnTo>
                  <a:lnTo>
                    <a:pt x="308" y="247"/>
                  </a:lnTo>
                  <a:lnTo>
                    <a:pt x="308" y="247"/>
                  </a:lnTo>
                  <a:lnTo>
                    <a:pt x="312" y="234"/>
                  </a:lnTo>
                  <a:lnTo>
                    <a:pt x="316" y="220"/>
                  </a:lnTo>
                  <a:lnTo>
                    <a:pt x="318" y="205"/>
                  </a:lnTo>
                  <a:lnTo>
                    <a:pt x="319" y="190"/>
                  </a:lnTo>
                  <a:lnTo>
                    <a:pt x="319" y="190"/>
                  </a:lnTo>
                  <a:lnTo>
                    <a:pt x="318" y="180"/>
                  </a:lnTo>
                  <a:lnTo>
                    <a:pt x="317" y="169"/>
                  </a:lnTo>
                  <a:lnTo>
                    <a:pt x="315" y="158"/>
                  </a:lnTo>
                  <a:lnTo>
                    <a:pt x="311" y="148"/>
                  </a:lnTo>
                  <a:lnTo>
                    <a:pt x="311" y="148"/>
                  </a:lnTo>
                  <a:lnTo>
                    <a:pt x="308" y="137"/>
                  </a:lnTo>
                  <a:lnTo>
                    <a:pt x="303" y="128"/>
                  </a:lnTo>
                  <a:lnTo>
                    <a:pt x="296" y="120"/>
                  </a:lnTo>
                  <a:lnTo>
                    <a:pt x="289" y="112"/>
                  </a:lnTo>
                  <a:lnTo>
                    <a:pt x="289" y="112"/>
                  </a:lnTo>
                  <a:lnTo>
                    <a:pt x="282" y="105"/>
                  </a:lnTo>
                  <a:lnTo>
                    <a:pt x="273" y="98"/>
                  </a:lnTo>
                  <a:lnTo>
                    <a:pt x="264" y="94"/>
                  </a:lnTo>
                  <a:lnTo>
                    <a:pt x="252" y="88"/>
                  </a:lnTo>
                  <a:lnTo>
                    <a:pt x="252" y="88"/>
                  </a:lnTo>
                  <a:lnTo>
                    <a:pt x="241" y="84"/>
                  </a:lnTo>
                  <a:lnTo>
                    <a:pt x="228" y="82"/>
                  </a:lnTo>
                  <a:lnTo>
                    <a:pt x="214" y="80"/>
                  </a:lnTo>
                  <a:lnTo>
                    <a:pt x="201" y="80"/>
                  </a:lnTo>
                  <a:lnTo>
                    <a:pt x="201" y="80"/>
                  </a:lnTo>
                  <a:lnTo>
                    <a:pt x="185" y="80"/>
                  </a:lnTo>
                  <a:lnTo>
                    <a:pt x="168" y="82"/>
                  </a:lnTo>
                  <a:lnTo>
                    <a:pt x="155" y="86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14" y="99"/>
                  </a:lnTo>
                  <a:lnTo>
                    <a:pt x="91" y="111"/>
                  </a:lnTo>
                  <a:lnTo>
                    <a:pt x="91" y="111"/>
                  </a:lnTo>
                  <a:lnTo>
                    <a:pt x="73" y="121"/>
                  </a:lnTo>
                  <a:lnTo>
                    <a:pt x="57" y="132"/>
                  </a:lnTo>
                  <a:lnTo>
                    <a:pt x="57" y="132"/>
                  </a:lnTo>
                  <a:lnTo>
                    <a:pt x="44" y="139"/>
                  </a:lnTo>
                  <a:lnTo>
                    <a:pt x="41" y="141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2" y="141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27" y="137"/>
                  </a:lnTo>
                  <a:lnTo>
                    <a:pt x="24" y="134"/>
                  </a:lnTo>
                  <a:lnTo>
                    <a:pt x="24" y="134"/>
                  </a:lnTo>
                  <a:lnTo>
                    <a:pt x="23" y="129"/>
                  </a:lnTo>
                  <a:lnTo>
                    <a:pt x="22" y="122"/>
                  </a:lnTo>
                  <a:lnTo>
                    <a:pt x="22" y="122"/>
                  </a:lnTo>
                  <a:lnTo>
                    <a:pt x="21" y="103"/>
                  </a:lnTo>
                  <a:lnTo>
                    <a:pt x="21" y="103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31" y="64"/>
                  </a:lnTo>
                  <a:lnTo>
                    <a:pt x="35" y="59"/>
                  </a:lnTo>
                  <a:lnTo>
                    <a:pt x="35" y="59"/>
                  </a:lnTo>
                  <a:lnTo>
                    <a:pt x="43" y="52"/>
                  </a:lnTo>
                  <a:lnTo>
                    <a:pt x="57" y="43"/>
                  </a:lnTo>
                  <a:lnTo>
                    <a:pt x="57" y="43"/>
                  </a:lnTo>
                  <a:lnTo>
                    <a:pt x="75" y="3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122" y="14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68" y="4"/>
                  </a:lnTo>
                  <a:lnTo>
                    <a:pt x="185" y="1"/>
                  </a:lnTo>
                  <a:lnTo>
                    <a:pt x="202" y="0"/>
                  </a:lnTo>
                  <a:lnTo>
                    <a:pt x="219" y="0"/>
                  </a:lnTo>
                  <a:lnTo>
                    <a:pt x="219" y="0"/>
                  </a:lnTo>
                  <a:lnTo>
                    <a:pt x="243" y="0"/>
                  </a:lnTo>
                  <a:lnTo>
                    <a:pt x="266" y="3"/>
                  </a:lnTo>
                  <a:lnTo>
                    <a:pt x="288" y="7"/>
                  </a:lnTo>
                  <a:lnTo>
                    <a:pt x="308" y="13"/>
                  </a:lnTo>
                  <a:lnTo>
                    <a:pt x="308" y="13"/>
                  </a:lnTo>
                  <a:lnTo>
                    <a:pt x="326" y="20"/>
                  </a:lnTo>
                  <a:lnTo>
                    <a:pt x="342" y="28"/>
                  </a:lnTo>
                  <a:lnTo>
                    <a:pt x="358" y="38"/>
                  </a:lnTo>
                  <a:lnTo>
                    <a:pt x="371" y="50"/>
                  </a:lnTo>
                  <a:lnTo>
                    <a:pt x="371" y="50"/>
                  </a:lnTo>
                  <a:lnTo>
                    <a:pt x="384" y="61"/>
                  </a:lnTo>
                  <a:lnTo>
                    <a:pt x="394" y="75"/>
                  </a:lnTo>
                  <a:lnTo>
                    <a:pt x="402" y="90"/>
                  </a:lnTo>
                  <a:lnTo>
                    <a:pt x="410" y="106"/>
                  </a:lnTo>
                  <a:lnTo>
                    <a:pt x="410" y="106"/>
                  </a:lnTo>
                  <a:lnTo>
                    <a:pt x="415" y="122"/>
                  </a:lnTo>
                  <a:lnTo>
                    <a:pt x="419" y="141"/>
                  </a:lnTo>
                  <a:lnTo>
                    <a:pt x="422" y="159"/>
                  </a:lnTo>
                  <a:lnTo>
                    <a:pt x="423" y="179"/>
                  </a:lnTo>
                  <a:lnTo>
                    <a:pt x="423" y="179"/>
                  </a:lnTo>
                  <a:lnTo>
                    <a:pt x="422" y="195"/>
                  </a:lnTo>
                  <a:lnTo>
                    <a:pt x="421" y="211"/>
                  </a:lnTo>
                  <a:lnTo>
                    <a:pt x="417" y="227"/>
                  </a:lnTo>
                  <a:lnTo>
                    <a:pt x="414" y="242"/>
                  </a:lnTo>
                  <a:lnTo>
                    <a:pt x="414" y="242"/>
                  </a:lnTo>
                  <a:lnTo>
                    <a:pt x="408" y="256"/>
                  </a:lnTo>
                  <a:lnTo>
                    <a:pt x="402" y="270"/>
                  </a:lnTo>
                  <a:lnTo>
                    <a:pt x="395" y="283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78" y="306"/>
                  </a:lnTo>
                  <a:lnTo>
                    <a:pt x="368" y="316"/>
                  </a:lnTo>
                  <a:lnTo>
                    <a:pt x="356" y="325"/>
                  </a:lnTo>
                  <a:lnTo>
                    <a:pt x="345" y="333"/>
                  </a:lnTo>
                  <a:lnTo>
                    <a:pt x="345" y="333"/>
                  </a:lnTo>
                  <a:lnTo>
                    <a:pt x="331" y="340"/>
                  </a:lnTo>
                  <a:lnTo>
                    <a:pt x="317" y="347"/>
                  </a:lnTo>
                  <a:lnTo>
                    <a:pt x="302" y="352"/>
                  </a:lnTo>
                  <a:lnTo>
                    <a:pt x="286" y="355"/>
                  </a:lnTo>
                  <a:lnTo>
                    <a:pt x="286" y="356"/>
                  </a:lnTo>
                  <a:lnTo>
                    <a:pt x="286" y="356"/>
                  </a:lnTo>
                  <a:lnTo>
                    <a:pt x="304" y="359"/>
                  </a:lnTo>
                  <a:lnTo>
                    <a:pt x="322" y="363"/>
                  </a:lnTo>
                  <a:lnTo>
                    <a:pt x="339" y="369"/>
                  </a:lnTo>
                  <a:lnTo>
                    <a:pt x="355" y="375"/>
                  </a:lnTo>
                  <a:lnTo>
                    <a:pt x="355" y="375"/>
                  </a:lnTo>
                  <a:lnTo>
                    <a:pt x="370" y="383"/>
                  </a:lnTo>
                  <a:lnTo>
                    <a:pt x="384" y="392"/>
                  </a:lnTo>
                  <a:lnTo>
                    <a:pt x="396" y="402"/>
                  </a:lnTo>
                  <a:lnTo>
                    <a:pt x="408" y="413"/>
                  </a:lnTo>
                  <a:lnTo>
                    <a:pt x="408" y="413"/>
                  </a:lnTo>
                  <a:lnTo>
                    <a:pt x="419" y="424"/>
                  </a:lnTo>
                  <a:lnTo>
                    <a:pt x="429" y="437"/>
                  </a:lnTo>
                  <a:lnTo>
                    <a:pt x="437" y="451"/>
                  </a:lnTo>
                  <a:lnTo>
                    <a:pt x="444" y="465"/>
                  </a:lnTo>
                  <a:lnTo>
                    <a:pt x="444" y="465"/>
                  </a:lnTo>
                  <a:lnTo>
                    <a:pt x="449" y="481"/>
                  </a:lnTo>
                  <a:lnTo>
                    <a:pt x="453" y="496"/>
                  </a:lnTo>
                  <a:lnTo>
                    <a:pt x="455" y="513"/>
                  </a:lnTo>
                  <a:lnTo>
                    <a:pt x="456" y="529"/>
                  </a:lnTo>
                  <a:lnTo>
                    <a:pt x="456" y="529"/>
                  </a:lnTo>
                  <a:close/>
                </a:path>
              </a:pathLst>
            </a:custGeom>
            <a:noFill/>
            <a:ln w="19050" cap="flat" cmpd="sng">
              <a:solidFill>
                <a:srgbClr val="A1D4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38"/>
          <p:cNvGrpSpPr/>
          <p:nvPr/>
        </p:nvGrpSpPr>
        <p:grpSpPr>
          <a:xfrm>
            <a:off x="5394326" y="2018059"/>
            <a:ext cx="1281113" cy="1833563"/>
            <a:chOff x="5394326" y="1801813"/>
            <a:chExt cx="1281113" cy="1833563"/>
          </a:xfrm>
        </p:grpSpPr>
        <p:sp>
          <p:nvSpPr>
            <p:cNvPr id="181" name="Google Shape;181;p38"/>
            <p:cNvSpPr/>
            <p:nvPr/>
          </p:nvSpPr>
          <p:spPr>
            <a:xfrm>
              <a:off x="5648326" y="1801813"/>
              <a:ext cx="1027113" cy="1833563"/>
            </a:xfrm>
            <a:custGeom>
              <a:avLst/>
              <a:gdLst/>
              <a:ahLst/>
              <a:cxnLst/>
              <a:rect l="l" t="t" r="r" b="b"/>
              <a:pathLst>
                <a:path w="1295" h="2309" extrusionOk="0">
                  <a:moveTo>
                    <a:pt x="0" y="804"/>
                  </a:moveTo>
                  <a:lnTo>
                    <a:pt x="0" y="131"/>
                  </a:lnTo>
                  <a:lnTo>
                    <a:pt x="0" y="131"/>
                  </a:lnTo>
                  <a:lnTo>
                    <a:pt x="2" y="118"/>
                  </a:lnTo>
                  <a:lnTo>
                    <a:pt x="4" y="105"/>
                  </a:lnTo>
                  <a:lnTo>
                    <a:pt x="7" y="92"/>
                  </a:lnTo>
                  <a:lnTo>
                    <a:pt x="11" y="81"/>
                  </a:lnTo>
                  <a:lnTo>
                    <a:pt x="17" y="69"/>
                  </a:lnTo>
                  <a:lnTo>
                    <a:pt x="23" y="58"/>
                  </a:lnTo>
                  <a:lnTo>
                    <a:pt x="30" y="48"/>
                  </a:lnTo>
                  <a:lnTo>
                    <a:pt x="40" y="39"/>
                  </a:lnTo>
                  <a:lnTo>
                    <a:pt x="49" y="30"/>
                  </a:lnTo>
                  <a:lnTo>
                    <a:pt x="58" y="23"/>
                  </a:lnTo>
                  <a:lnTo>
                    <a:pt x="70" y="16"/>
                  </a:lnTo>
                  <a:lnTo>
                    <a:pt x="81" y="10"/>
                  </a:lnTo>
                  <a:lnTo>
                    <a:pt x="93" y="7"/>
                  </a:lnTo>
                  <a:lnTo>
                    <a:pt x="105" y="3"/>
                  </a:lnTo>
                  <a:lnTo>
                    <a:pt x="118" y="1"/>
                  </a:lnTo>
                  <a:lnTo>
                    <a:pt x="132" y="0"/>
                  </a:lnTo>
                  <a:lnTo>
                    <a:pt x="1165" y="0"/>
                  </a:lnTo>
                  <a:lnTo>
                    <a:pt x="1165" y="0"/>
                  </a:lnTo>
                  <a:lnTo>
                    <a:pt x="1179" y="1"/>
                  </a:lnTo>
                  <a:lnTo>
                    <a:pt x="1191" y="3"/>
                  </a:lnTo>
                  <a:lnTo>
                    <a:pt x="1204" y="7"/>
                  </a:lnTo>
                  <a:lnTo>
                    <a:pt x="1215" y="10"/>
                  </a:lnTo>
                  <a:lnTo>
                    <a:pt x="1227" y="16"/>
                  </a:lnTo>
                  <a:lnTo>
                    <a:pt x="1237" y="23"/>
                  </a:lnTo>
                  <a:lnTo>
                    <a:pt x="1248" y="30"/>
                  </a:lnTo>
                  <a:lnTo>
                    <a:pt x="1257" y="39"/>
                  </a:lnTo>
                  <a:lnTo>
                    <a:pt x="1265" y="48"/>
                  </a:lnTo>
                  <a:lnTo>
                    <a:pt x="1273" y="58"/>
                  </a:lnTo>
                  <a:lnTo>
                    <a:pt x="1280" y="69"/>
                  </a:lnTo>
                  <a:lnTo>
                    <a:pt x="1284" y="81"/>
                  </a:lnTo>
                  <a:lnTo>
                    <a:pt x="1289" y="92"/>
                  </a:lnTo>
                  <a:lnTo>
                    <a:pt x="1293" y="105"/>
                  </a:lnTo>
                  <a:lnTo>
                    <a:pt x="1295" y="118"/>
                  </a:lnTo>
                  <a:lnTo>
                    <a:pt x="1295" y="131"/>
                  </a:lnTo>
                  <a:lnTo>
                    <a:pt x="1295" y="2178"/>
                  </a:lnTo>
                  <a:lnTo>
                    <a:pt x="1295" y="2178"/>
                  </a:lnTo>
                  <a:lnTo>
                    <a:pt x="1295" y="2191"/>
                  </a:lnTo>
                  <a:lnTo>
                    <a:pt x="1293" y="2204"/>
                  </a:lnTo>
                  <a:lnTo>
                    <a:pt x="1289" y="2217"/>
                  </a:lnTo>
                  <a:lnTo>
                    <a:pt x="1284" y="2230"/>
                  </a:lnTo>
                  <a:lnTo>
                    <a:pt x="1280" y="2240"/>
                  </a:lnTo>
                  <a:lnTo>
                    <a:pt x="1273" y="2251"/>
                  </a:lnTo>
                  <a:lnTo>
                    <a:pt x="1265" y="2262"/>
                  </a:lnTo>
                  <a:lnTo>
                    <a:pt x="1257" y="2271"/>
                  </a:lnTo>
                  <a:lnTo>
                    <a:pt x="1248" y="2279"/>
                  </a:lnTo>
                  <a:lnTo>
                    <a:pt x="1237" y="2286"/>
                  </a:lnTo>
                  <a:lnTo>
                    <a:pt x="1227" y="2293"/>
                  </a:lnTo>
                  <a:lnTo>
                    <a:pt x="1215" y="2299"/>
                  </a:lnTo>
                  <a:lnTo>
                    <a:pt x="1204" y="2303"/>
                  </a:lnTo>
                  <a:lnTo>
                    <a:pt x="1191" y="2306"/>
                  </a:lnTo>
                  <a:lnTo>
                    <a:pt x="1179" y="2308"/>
                  </a:lnTo>
                  <a:lnTo>
                    <a:pt x="1165" y="2309"/>
                  </a:lnTo>
                  <a:lnTo>
                    <a:pt x="132" y="2309"/>
                  </a:lnTo>
                  <a:lnTo>
                    <a:pt x="132" y="2309"/>
                  </a:lnTo>
                  <a:lnTo>
                    <a:pt x="118" y="2308"/>
                  </a:lnTo>
                  <a:lnTo>
                    <a:pt x="105" y="2306"/>
                  </a:lnTo>
                  <a:lnTo>
                    <a:pt x="93" y="2303"/>
                  </a:lnTo>
                  <a:lnTo>
                    <a:pt x="81" y="2299"/>
                  </a:lnTo>
                  <a:lnTo>
                    <a:pt x="70" y="2293"/>
                  </a:lnTo>
                  <a:lnTo>
                    <a:pt x="58" y="2286"/>
                  </a:lnTo>
                  <a:lnTo>
                    <a:pt x="49" y="2279"/>
                  </a:lnTo>
                  <a:lnTo>
                    <a:pt x="40" y="2271"/>
                  </a:lnTo>
                  <a:lnTo>
                    <a:pt x="30" y="2262"/>
                  </a:lnTo>
                  <a:lnTo>
                    <a:pt x="23" y="2251"/>
                  </a:lnTo>
                  <a:lnTo>
                    <a:pt x="17" y="2240"/>
                  </a:lnTo>
                  <a:lnTo>
                    <a:pt x="11" y="2230"/>
                  </a:lnTo>
                  <a:lnTo>
                    <a:pt x="7" y="2217"/>
                  </a:lnTo>
                  <a:lnTo>
                    <a:pt x="4" y="2204"/>
                  </a:lnTo>
                  <a:lnTo>
                    <a:pt x="2" y="2191"/>
                  </a:lnTo>
                  <a:lnTo>
                    <a:pt x="0" y="2178"/>
                  </a:lnTo>
                  <a:lnTo>
                    <a:pt x="0" y="1368"/>
                  </a:lnTo>
                </a:path>
              </a:pathLst>
            </a:custGeom>
            <a:noFill/>
            <a:ln w="19050" cap="flat" cmpd="sng">
              <a:solidFill>
                <a:srgbClr val="49CFA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5394326" y="2441576"/>
              <a:ext cx="412750" cy="581025"/>
            </a:xfrm>
            <a:custGeom>
              <a:avLst/>
              <a:gdLst/>
              <a:ahLst/>
              <a:cxnLst/>
              <a:rect l="l" t="t" r="r" b="b"/>
              <a:pathLst>
                <a:path w="522" h="733" extrusionOk="0">
                  <a:moveTo>
                    <a:pt x="522" y="523"/>
                  </a:moveTo>
                  <a:lnTo>
                    <a:pt x="522" y="523"/>
                  </a:lnTo>
                  <a:lnTo>
                    <a:pt x="522" y="533"/>
                  </a:lnTo>
                  <a:lnTo>
                    <a:pt x="521" y="541"/>
                  </a:lnTo>
                  <a:lnTo>
                    <a:pt x="520" y="546"/>
                  </a:lnTo>
                  <a:lnTo>
                    <a:pt x="516" y="553"/>
                  </a:lnTo>
                  <a:lnTo>
                    <a:pt x="516" y="553"/>
                  </a:lnTo>
                  <a:lnTo>
                    <a:pt x="514" y="558"/>
                  </a:lnTo>
                  <a:lnTo>
                    <a:pt x="510" y="560"/>
                  </a:lnTo>
                  <a:lnTo>
                    <a:pt x="506" y="563"/>
                  </a:lnTo>
                  <a:lnTo>
                    <a:pt x="501" y="564"/>
                  </a:lnTo>
                  <a:lnTo>
                    <a:pt x="419" y="564"/>
                  </a:lnTo>
                  <a:lnTo>
                    <a:pt x="419" y="716"/>
                  </a:lnTo>
                  <a:lnTo>
                    <a:pt x="419" y="716"/>
                  </a:lnTo>
                  <a:lnTo>
                    <a:pt x="418" y="720"/>
                  </a:lnTo>
                  <a:lnTo>
                    <a:pt x="417" y="724"/>
                  </a:lnTo>
                  <a:lnTo>
                    <a:pt x="417" y="724"/>
                  </a:lnTo>
                  <a:lnTo>
                    <a:pt x="414" y="726"/>
                  </a:lnTo>
                  <a:lnTo>
                    <a:pt x="409" y="730"/>
                  </a:lnTo>
                  <a:lnTo>
                    <a:pt x="409" y="730"/>
                  </a:lnTo>
                  <a:lnTo>
                    <a:pt x="402" y="731"/>
                  </a:lnTo>
                  <a:lnTo>
                    <a:pt x="394" y="733"/>
                  </a:lnTo>
                  <a:lnTo>
                    <a:pt x="394" y="733"/>
                  </a:lnTo>
                  <a:lnTo>
                    <a:pt x="370" y="733"/>
                  </a:lnTo>
                  <a:lnTo>
                    <a:pt x="370" y="733"/>
                  </a:lnTo>
                  <a:lnTo>
                    <a:pt x="347" y="733"/>
                  </a:lnTo>
                  <a:lnTo>
                    <a:pt x="347" y="733"/>
                  </a:lnTo>
                  <a:lnTo>
                    <a:pt x="339" y="731"/>
                  </a:lnTo>
                  <a:lnTo>
                    <a:pt x="332" y="730"/>
                  </a:lnTo>
                  <a:lnTo>
                    <a:pt x="332" y="730"/>
                  </a:lnTo>
                  <a:lnTo>
                    <a:pt x="327" y="726"/>
                  </a:lnTo>
                  <a:lnTo>
                    <a:pt x="325" y="724"/>
                  </a:lnTo>
                  <a:lnTo>
                    <a:pt x="325" y="724"/>
                  </a:lnTo>
                  <a:lnTo>
                    <a:pt x="323" y="720"/>
                  </a:lnTo>
                  <a:lnTo>
                    <a:pt x="323" y="716"/>
                  </a:lnTo>
                  <a:lnTo>
                    <a:pt x="323" y="564"/>
                  </a:lnTo>
                  <a:lnTo>
                    <a:pt x="26" y="564"/>
                  </a:lnTo>
                  <a:lnTo>
                    <a:pt x="26" y="564"/>
                  </a:lnTo>
                  <a:lnTo>
                    <a:pt x="19" y="563"/>
                  </a:lnTo>
                  <a:lnTo>
                    <a:pt x="14" y="561"/>
                  </a:lnTo>
                  <a:lnTo>
                    <a:pt x="14" y="561"/>
                  </a:lnTo>
                  <a:lnTo>
                    <a:pt x="10" y="559"/>
                  </a:lnTo>
                  <a:lnTo>
                    <a:pt x="6" y="556"/>
                  </a:lnTo>
                  <a:lnTo>
                    <a:pt x="6" y="556"/>
                  </a:lnTo>
                  <a:lnTo>
                    <a:pt x="3" y="550"/>
                  </a:lnTo>
                  <a:lnTo>
                    <a:pt x="1" y="543"/>
                  </a:lnTo>
                  <a:lnTo>
                    <a:pt x="1" y="543"/>
                  </a:lnTo>
                  <a:lnTo>
                    <a:pt x="0" y="533"/>
                  </a:lnTo>
                  <a:lnTo>
                    <a:pt x="0" y="521"/>
                  </a:lnTo>
                  <a:lnTo>
                    <a:pt x="0" y="521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3" y="486"/>
                  </a:lnTo>
                  <a:lnTo>
                    <a:pt x="3" y="486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14" y="459"/>
                  </a:lnTo>
                  <a:lnTo>
                    <a:pt x="272" y="18"/>
                  </a:lnTo>
                  <a:lnTo>
                    <a:pt x="272" y="18"/>
                  </a:lnTo>
                  <a:lnTo>
                    <a:pt x="276" y="13"/>
                  </a:lnTo>
                  <a:lnTo>
                    <a:pt x="281" y="9"/>
                  </a:lnTo>
                  <a:lnTo>
                    <a:pt x="281" y="9"/>
                  </a:lnTo>
                  <a:lnTo>
                    <a:pt x="287" y="7"/>
                  </a:lnTo>
                  <a:lnTo>
                    <a:pt x="295" y="4"/>
                  </a:lnTo>
                  <a:lnTo>
                    <a:pt x="295" y="4"/>
                  </a:lnTo>
                  <a:lnTo>
                    <a:pt x="304" y="3"/>
                  </a:lnTo>
                  <a:lnTo>
                    <a:pt x="316" y="1"/>
                  </a:lnTo>
                  <a:lnTo>
                    <a:pt x="316" y="1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3" y="0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92" y="4"/>
                  </a:lnTo>
                  <a:lnTo>
                    <a:pt x="401" y="5"/>
                  </a:lnTo>
                  <a:lnTo>
                    <a:pt x="401" y="5"/>
                  </a:lnTo>
                  <a:lnTo>
                    <a:pt x="409" y="8"/>
                  </a:lnTo>
                  <a:lnTo>
                    <a:pt x="415" y="11"/>
                  </a:lnTo>
                  <a:lnTo>
                    <a:pt x="415" y="11"/>
                  </a:lnTo>
                  <a:lnTo>
                    <a:pt x="418" y="15"/>
                  </a:lnTo>
                  <a:lnTo>
                    <a:pt x="419" y="20"/>
                  </a:lnTo>
                  <a:lnTo>
                    <a:pt x="419" y="484"/>
                  </a:lnTo>
                  <a:lnTo>
                    <a:pt x="501" y="484"/>
                  </a:lnTo>
                  <a:lnTo>
                    <a:pt x="501" y="484"/>
                  </a:lnTo>
                  <a:lnTo>
                    <a:pt x="506" y="484"/>
                  </a:lnTo>
                  <a:lnTo>
                    <a:pt x="509" y="486"/>
                  </a:lnTo>
                  <a:lnTo>
                    <a:pt x="513" y="489"/>
                  </a:lnTo>
                  <a:lnTo>
                    <a:pt x="516" y="493"/>
                  </a:lnTo>
                  <a:lnTo>
                    <a:pt x="516" y="493"/>
                  </a:lnTo>
                  <a:lnTo>
                    <a:pt x="519" y="499"/>
                  </a:lnTo>
                  <a:lnTo>
                    <a:pt x="521" y="506"/>
                  </a:lnTo>
                  <a:lnTo>
                    <a:pt x="522" y="514"/>
                  </a:lnTo>
                  <a:lnTo>
                    <a:pt x="522" y="523"/>
                  </a:lnTo>
                  <a:lnTo>
                    <a:pt x="522" y="523"/>
                  </a:lnTo>
                  <a:close/>
                  <a:moveTo>
                    <a:pt x="323" y="85"/>
                  </a:moveTo>
                  <a:lnTo>
                    <a:pt x="322" y="85"/>
                  </a:lnTo>
                  <a:lnTo>
                    <a:pt x="88" y="484"/>
                  </a:lnTo>
                  <a:lnTo>
                    <a:pt x="323" y="484"/>
                  </a:lnTo>
                  <a:lnTo>
                    <a:pt x="323" y="85"/>
                  </a:lnTo>
                  <a:close/>
                </a:path>
              </a:pathLst>
            </a:custGeom>
            <a:noFill/>
            <a:ln w="19050" cap="flat" cmpd="sng">
              <a:solidFill>
                <a:srgbClr val="49CF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38"/>
          <p:cNvGrpSpPr/>
          <p:nvPr/>
        </p:nvGrpSpPr>
        <p:grpSpPr>
          <a:xfrm>
            <a:off x="6897688" y="2018059"/>
            <a:ext cx="1257301" cy="1833563"/>
            <a:chOff x="6897688" y="1801813"/>
            <a:chExt cx="1257301" cy="1833563"/>
          </a:xfrm>
        </p:grpSpPr>
        <p:sp>
          <p:nvSpPr>
            <p:cNvPr id="184" name="Google Shape;184;p38"/>
            <p:cNvSpPr/>
            <p:nvPr/>
          </p:nvSpPr>
          <p:spPr>
            <a:xfrm>
              <a:off x="7127876" y="1801813"/>
              <a:ext cx="1027113" cy="1833563"/>
            </a:xfrm>
            <a:custGeom>
              <a:avLst/>
              <a:gdLst/>
              <a:ahLst/>
              <a:cxnLst/>
              <a:rect l="l" t="t" r="r" b="b"/>
              <a:pathLst>
                <a:path w="1294" h="2309" extrusionOk="0">
                  <a:moveTo>
                    <a:pt x="0" y="808"/>
                  </a:moveTo>
                  <a:lnTo>
                    <a:pt x="0" y="131"/>
                  </a:lnTo>
                  <a:lnTo>
                    <a:pt x="0" y="131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6" y="92"/>
                  </a:lnTo>
                  <a:lnTo>
                    <a:pt x="10" y="81"/>
                  </a:lnTo>
                  <a:lnTo>
                    <a:pt x="15" y="69"/>
                  </a:lnTo>
                  <a:lnTo>
                    <a:pt x="22" y="58"/>
                  </a:lnTo>
                  <a:lnTo>
                    <a:pt x="30" y="48"/>
                  </a:lnTo>
                  <a:lnTo>
                    <a:pt x="38" y="39"/>
                  </a:lnTo>
                  <a:lnTo>
                    <a:pt x="47" y="30"/>
                  </a:lnTo>
                  <a:lnTo>
                    <a:pt x="57" y="23"/>
                  </a:lnTo>
                  <a:lnTo>
                    <a:pt x="68" y="16"/>
                  </a:lnTo>
                  <a:lnTo>
                    <a:pt x="79" y="10"/>
                  </a:lnTo>
                  <a:lnTo>
                    <a:pt x="91" y="7"/>
                  </a:lnTo>
                  <a:lnTo>
                    <a:pt x="104" y="3"/>
                  </a:lnTo>
                  <a:lnTo>
                    <a:pt x="117" y="1"/>
                  </a:lnTo>
                  <a:lnTo>
                    <a:pt x="130" y="0"/>
                  </a:lnTo>
                  <a:lnTo>
                    <a:pt x="1163" y="0"/>
                  </a:lnTo>
                  <a:lnTo>
                    <a:pt x="1163" y="0"/>
                  </a:lnTo>
                  <a:lnTo>
                    <a:pt x="1177" y="1"/>
                  </a:lnTo>
                  <a:lnTo>
                    <a:pt x="1189" y="3"/>
                  </a:lnTo>
                  <a:lnTo>
                    <a:pt x="1202" y="7"/>
                  </a:lnTo>
                  <a:lnTo>
                    <a:pt x="1214" y="10"/>
                  </a:lnTo>
                  <a:lnTo>
                    <a:pt x="1225" y="16"/>
                  </a:lnTo>
                  <a:lnTo>
                    <a:pt x="1237" y="23"/>
                  </a:lnTo>
                  <a:lnTo>
                    <a:pt x="1246" y="30"/>
                  </a:lnTo>
                  <a:lnTo>
                    <a:pt x="1255" y="39"/>
                  </a:lnTo>
                  <a:lnTo>
                    <a:pt x="1264" y="48"/>
                  </a:lnTo>
                  <a:lnTo>
                    <a:pt x="1271" y="58"/>
                  </a:lnTo>
                  <a:lnTo>
                    <a:pt x="1278" y="69"/>
                  </a:lnTo>
                  <a:lnTo>
                    <a:pt x="1284" y="81"/>
                  </a:lnTo>
                  <a:lnTo>
                    <a:pt x="1289" y="92"/>
                  </a:lnTo>
                  <a:lnTo>
                    <a:pt x="1291" y="105"/>
                  </a:lnTo>
                  <a:lnTo>
                    <a:pt x="1293" y="118"/>
                  </a:lnTo>
                  <a:lnTo>
                    <a:pt x="1294" y="131"/>
                  </a:lnTo>
                  <a:lnTo>
                    <a:pt x="1294" y="2178"/>
                  </a:lnTo>
                  <a:lnTo>
                    <a:pt x="1294" y="2178"/>
                  </a:lnTo>
                  <a:lnTo>
                    <a:pt x="1293" y="2191"/>
                  </a:lnTo>
                  <a:lnTo>
                    <a:pt x="1291" y="2204"/>
                  </a:lnTo>
                  <a:lnTo>
                    <a:pt x="1289" y="2217"/>
                  </a:lnTo>
                  <a:lnTo>
                    <a:pt x="1284" y="2230"/>
                  </a:lnTo>
                  <a:lnTo>
                    <a:pt x="1278" y="2240"/>
                  </a:lnTo>
                  <a:lnTo>
                    <a:pt x="1271" y="2251"/>
                  </a:lnTo>
                  <a:lnTo>
                    <a:pt x="1264" y="2262"/>
                  </a:lnTo>
                  <a:lnTo>
                    <a:pt x="1255" y="2271"/>
                  </a:lnTo>
                  <a:lnTo>
                    <a:pt x="1246" y="2279"/>
                  </a:lnTo>
                  <a:lnTo>
                    <a:pt x="1237" y="2286"/>
                  </a:lnTo>
                  <a:lnTo>
                    <a:pt x="1225" y="2293"/>
                  </a:lnTo>
                  <a:lnTo>
                    <a:pt x="1214" y="2299"/>
                  </a:lnTo>
                  <a:lnTo>
                    <a:pt x="1202" y="2303"/>
                  </a:lnTo>
                  <a:lnTo>
                    <a:pt x="1189" y="2306"/>
                  </a:lnTo>
                  <a:lnTo>
                    <a:pt x="1177" y="2308"/>
                  </a:lnTo>
                  <a:lnTo>
                    <a:pt x="1163" y="2309"/>
                  </a:lnTo>
                  <a:lnTo>
                    <a:pt x="130" y="2309"/>
                  </a:lnTo>
                  <a:lnTo>
                    <a:pt x="130" y="2309"/>
                  </a:lnTo>
                  <a:lnTo>
                    <a:pt x="117" y="2308"/>
                  </a:lnTo>
                  <a:lnTo>
                    <a:pt x="104" y="2306"/>
                  </a:lnTo>
                  <a:lnTo>
                    <a:pt x="91" y="2303"/>
                  </a:lnTo>
                  <a:lnTo>
                    <a:pt x="79" y="2299"/>
                  </a:lnTo>
                  <a:lnTo>
                    <a:pt x="68" y="2293"/>
                  </a:lnTo>
                  <a:lnTo>
                    <a:pt x="57" y="2286"/>
                  </a:lnTo>
                  <a:lnTo>
                    <a:pt x="47" y="2279"/>
                  </a:lnTo>
                  <a:lnTo>
                    <a:pt x="38" y="2271"/>
                  </a:lnTo>
                  <a:lnTo>
                    <a:pt x="30" y="2262"/>
                  </a:lnTo>
                  <a:lnTo>
                    <a:pt x="22" y="2251"/>
                  </a:lnTo>
                  <a:lnTo>
                    <a:pt x="15" y="2240"/>
                  </a:lnTo>
                  <a:lnTo>
                    <a:pt x="10" y="2230"/>
                  </a:lnTo>
                  <a:lnTo>
                    <a:pt x="6" y="2217"/>
                  </a:lnTo>
                  <a:lnTo>
                    <a:pt x="2" y="2204"/>
                  </a:lnTo>
                  <a:lnTo>
                    <a:pt x="0" y="2191"/>
                  </a:lnTo>
                  <a:lnTo>
                    <a:pt x="0" y="2178"/>
                  </a:lnTo>
                  <a:lnTo>
                    <a:pt x="0" y="1530"/>
                  </a:lnTo>
                </a:path>
              </a:pathLst>
            </a:custGeom>
            <a:noFill/>
            <a:ln w="19050" cap="flat" cmpd="sng">
              <a:solidFill>
                <a:srgbClr val="4FC1E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8"/>
            <p:cNvSpPr/>
            <p:nvPr/>
          </p:nvSpPr>
          <p:spPr>
            <a:xfrm>
              <a:off x="6897688" y="2443163"/>
              <a:ext cx="365125" cy="585788"/>
            </a:xfrm>
            <a:custGeom>
              <a:avLst/>
              <a:gdLst/>
              <a:ahLst/>
              <a:cxnLst/>
              <a:rect l="l" t="t" r="r" b="b"/>
              <a:pathLst>
                <a:path w="458" h="737" extrusionOk="0">
                  <a:moveTo>
                    <a:pt x="458" y="493"/>
                  </a:moveTo>
                  <a:lnTo>
                    <a:pt x="458" y="493"/>
                  </a:lnTo>
                  <a:lnTo>
                    <a:pt x="457" y="520"/>
                  </a:lnTo>
                  <a:lnTo>
                    <a:pt x="454" y="548"/>
                  </a:lnTo>
                  <a:lnTo>
                    <a:pt x="450" y="561"/>
                  </a:lnTo>
                  <a:lnTo>
                    <a:pt x="447" y="573"/>
                  </a:lnTo>
                  <a:lnTo>
                    <a:pt x="443" y="585"/>
                  </a:lnTo>
                  <a:lnTo>
                    <a:pt x="439" y="597"/>
                  </a:lnTo>
                  <a:lnTo>
                    <a:pt x="439" y="597"/>
                  </a:lnTo>
                  <a:lnTo>
                    <a:pt x="427" y="618"/>
                  </a:lnTo>
                  <a:lnTo>
                    <a:pt x="414" y="638"/>
                  </a:lnTo>
                  <a:lnTo>
                    <a:pt x="399" y="656"/>
                  </a:lnTo>
                  <a:lnTo>
                    <a:pt x="383" y="674"/>
                  </a:lnTo>
                  <a:lnTo>
                    <a:pt x="383" y="674"/>
                  </a:lnTo>
                  <a:lnTo>
                    <a:pt x="364" y="688"/>
                  </a:lnTo>
                  <a:lnTo>
                    <a:pt x="343" y="700"/>
                  </a:lnTo>
                  <a:lnTo>
                    <a:pt x="321" y="712"/>
                  </a:lnTo>
                  <a:lnTo>
                    <a:pt x="297" y="721"/>
                  </a:lnTo>
                  <a:lnTo>
                    <a:pt x="297" y="721"/>
                  </a:lnTo>
                  <a:lnTo>
                    <a:pt x="272" y="728"/>
                  </a:lnTo>
                  <a:lnTo>
                    <a:pt x="245" y="732"/>
                  </a:lnTo>
                  <a:lnTo>
                    <a:pt x="216" y="736"/>
                  </a:lnTo>
                  <a:lnTo>
                    <a:pt x="186" y="737"/>
                  </a:lnTo>
                  <a:lnTo>
                    <a:pt x="186" y="737"/>
                  </a:lnTo>
                  <a:lnTo>
                    <a:pt x="154" y="736"/>
                  </a:lnTo>
                  <a:lnTo>
                    <a:pt x="123" y="732"/>
                  </a:lnTo>
                  <a:lnTo>
                    <a:pt x="123" y="732"/>
                  </a:lnTo>
                  <a:lnTo>
                    <a:pt x="94" y="727"/>
                  </a:lnTo>
                  <a:lnTo>
                    <a:pt x="69" y="720"/>
                  </a:lnTo>
                  <a:lnTo>
                    <a:pt x="69" y="720"/>
                  </a:lnTo>
                  <a:lnTo>
                    <a:pt x="47" y="713"/>
                  </a:lnTo>
                  <a:lnTo>
                    <a:pt x="30" y="707"/>
                  </a:lnTo>
                  <a:lnTo>
                    <a:pt x="30" y="707"/>
                  </a:lnTo>
                  <a:lnTo>
                    <a:pt x="18" y="700"/>
                  </a:lnTo>
                  <a:lnTo>
                    <a:pt x="11" y="696"/>
                  </a:lnTo>
                  <a:lnTo>
                    <a:pt x="11" y="696"/>
                  </a:lnTo>
                  <a:lnTo>
                    <a:pt x="8" y="692"/>
                  </a:lnTo>
                  <a:lnTo>
                    <a:pt x="6" y="689"/>
                  </a:lnTo>
                  <a:lnTo>
                    <a:pt x="6" y="689"/>
                  </a:lnTo>
                  <a:lnTo>
                    <a:pt x="2" y="681"/>
                  </a:lnTo>
                  <a:lnTo>
                    <a:pt x="2" y="681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0" y="651"/>
                  </a:lnTo>
                  <a:lnTo>
                    <a:pt x="0" y="651"/>
                  </a:lnTo>
                  <a:lnTo>
                    <a:pt x="0" y="633"/>
                  </a:lnTo>
                  <a:lnTo>
                    <a:pt x="0" y="633"/>
                  </a:lnTo>
                  <a:lnTo>
                    <a:pt x="1" y="626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6" y="617"/>
                  </a:lnTo>
                  <a:lnTo>
                    <a:pt x="9" y="615"/>
                  </a:lnTo>
                  <a:lnTo>
                    <a:pt x="9" y="615"/>
                  </a:lnTo>
                  <a:lnTo>
                    <a:pt x="12" y="613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23" y="614"/>
                  </a:lnTo>
                  <a:lnTo>
                    <a:pt x="33" y="620"/>
                  </a:lnTo>
                  <a:lnTo>
                    <a:pt x="33" y="620"/>
                  </a:lnTo>
                  <a:lnTo>
                    <a:pt x="47" y="626"/>
                  </a:lnTo>
                  <a:lnTo>
                    <a:pt x="64" y="635"/>
                  </a:lnTo>
                  <a:lnTo>
                    <a:pt x="64" y="635"/>
                  </a:lnTo>
                  <a:lnTo>
                    <a:pt x="87" y="643"/>
                  </a:lnTo>
                  <a:lnTo>
                    <a:pt x="114" y="650"/>
                  </a:lnTo>
                  <a:lnTo>
                    <a:pt x="114" y="650"/>
                  </a:lnTo>
                  <a:lnTo>
                    <a:pt x="130" y="653"/>
                  </a:lnTo>
                  <a:lnTo>
                    <a:pt x="146" y="655"/>
                  </a:lnTo>
                  <a:lnTo>
                    <a:pt x="165" y="656"/>
                  </a:lnTo>
                  <a:lnTo>
                    <a:pt x="184" y="658"/>
                  </a:lnTo>
                  <a:lnTo>
                    <a:pt x="184" y="658"/>
                  </a:lnTo>
                  <a:lnTo>
                    <a:pt x="203" y="656"/>
                  </a:lnTo>
                  <a:lnTo>
                    <a:pt x="220" y="655"/>
                  </a:lnTo>
                  <a:lnTo>
                    <a:pt x="237" y="652"/>
                  </a:lnTo>
                  <a:lnTo>
                    <a:pt x="253" y="648"/>
                  </a:lnTo>
                  <a:lnTo>
                    <a:pt x="253" y="648"/>
                  </a:lnTo>
                  <a:lnTo>
                    <a:pt x="268" y="643"/>
                  </a:lnTo>
                  <a:lnTo>
                    <a:pt x="282" y="637"/>
                  </a:lnTo>
                  <a:lnTo>
                    <a:pt x="296" y="629"/>
                  </a:lnTo>
                  <a:lnTo>
                    <a:pt x="307" y="620"/>
                  </a:lnTo>
                  <a:lnTo>
                    <a:pt x="307" y="620"/>
                  </a:lnTo>
                  <a:lnTo>
                    <a:pt x="318" y="610"/>
                  </a:lnTo>
                  <a:lnTo>
                    <a:pt x="328" y="599"/>
                  </a:lnTo>
                  <a:lnTo>
                    <a:pt x="336" y="586"/>
                  </a:lnTo>
                  <a:lnTo>
                    <a:pt x="343" y="572"/>
                  </a:lnTo>
                  <a:lnTo>
                    <a:pt x="343" y="572"/>
                  </a:lnTo>
                  <a:lnTo>
                    <a:pt x="349" y="557"/>
                  </a:lnTo>
                  <a:lnTo>
                    <a:pt x="352" y="540"/>
                  </a:lnTo>
                  <a:lnTo>
                    <a:pt x="355" y="522"/>
                  </a:lnTo>
                  <a:lnTo>
                    <a:pt x="356" y="502"/>
                  </a:lnTo>
                  <a:lnTo>
                    <a:pt x="356" y="502"/>
                  </a:lnTo>
                  <a:lnTo>
                    <a:pt x="356" y="485"/>
                  </a:lnTo>
                  <a:lnTo>
                    <a:pt x="353" y="469"/>
                  </a:lnTo>
                  <a:lnTo>
                    <a:pt x="350" y="454"/>
                  </a:lnTo>
                  <a:lnTo>
                    <a:pt x="345" y="440"/>
                  </a:lnTo>
                  <a:lnTo>
                    <a:pt x="345" y="440"/>
                  </a:lnTo>
                  <a:lnTo>
                    <a:pt x="338" y="427"/>
                  </a:lnTo>
                  <a:lnTo>
                    <a:pt x="331" y="416"/>
                  </a:lnTo>
                  <a:lnTo>
                    <a:pt x="322" y="405"/>
                  </a:lnTo>
                  <a:lnTo>
                    <a:pt x="311" y="396"/>
                  </a:lnTo>
                  <a:lnTo>
                    <a:pt x="311" y="396"/>
                  </a:lnTo>
                  <a:lnTo>
                    <a:pt x="299" y="388"/>
                  </a:lnTo>
                  <a:lnTo>
                    <a:pt x="285" y="380"/>
                  </a:lnTo>
                  <a:lnTo>
                    <a:pt x="270" y="374"/>
                  </a:lnTo>
                  <a:lnTo>
                    <a:pt x="253" y="370"/>
                  </a:lnTo>
                  <a:lnTo>
                    <a:pt x="253" y="370"/>
                  </a:lnTo>
                  <a:lnTo>
                    <a:pt x="236" y="366"/>
                  </a:lnTo>
                  <a:lnTo>
                    <a:pt x="215" y="363"/>
                  </a:lnTo>
                  <a:lnTo>
                    <a:pt x="194" y="361"/>
                  </a:lnTo>
                  <a:lnTo>
                    <a:pt x="170" y="360"/>
                  </a:lnTo>
                  <a:lnTo>
                    <a:pt x="170" y="360"/>
                  </a:lnTo>
                  <a:lnTo>
                    <a:pt x="139" y="361"/>
                  </a:lnTo>
                  <a:lnTo>
                    <a:pt x="112" y="364"/>
                  </a:lnTo>
                  <a:lnTo>
                    <a:pt x="112" y="364"/>
                  </a:lnTo>
                  <a:lnTo>
                    <a:pt x="87" y="366"/>
                  </a:lnTo>
                  <a:lnTo>
                    <a:pt x="65" y="367"/>
                  </a:lnTo>
                  <a:lnTo>
                    <a:pt x="65" y="367"/>
                  </a:lnTo>
                  <a:lnTo>
                    <a:pt x="59" y="367"/>
                  </a:lnTo>
                  <a:lnTo>
                    <a:pt x="52" y="366"/>
                  </a:lnTo>
                  <a:lnTo>
                    <a:pt x="47" y="364"/>
                  </a:lnTo>
                  <a:lnTo>
                    <a:pt x="44" y="360"/>
                  </a:lnTo>
                  <a:lnTo>
                    <a:pt x="44" y="360"/>
                  </a:lnTo>
                  <a:lnTo>
                    <a:pt x="40" y="356"/>
                  </a:lnTo>
                  <a:lnTo>
                    <a:pt x="38" y="350"/>
                  </a:lnTo>
                  <a:lnTo>
                    <a:pt x="37" y="342"/>
                  </a:lnTo>
                  <a:lnTo>
                    <a:pt x="37" y="332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7" y="27"/>
                  </a:lnTo>
                  <a:lnTo>
                    <a:pt x="39" y="20"/>
                  </a:lnTo>
                  <a:lnTo>
                    <a:pt x="41" y="14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50" y="4"/>
                  </a:lnTo>
                  <a:lnTo>
                    <a:pt x="56" y="2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391" y="0"/>
                  </a:lnTo>
                  <a:lnTo>
                    <a:pt x="391" y="0"/>
                  </a:lnTo>
                  <a:lnTo>
                    <a:pt x="396" y="0"/>
                  </a:lnTo>
                  <a:lnTo>
                    <a:pt x="401" y="2"/>
                  </a:lnTo>
                  <a:lnTo>
                    <a:pt x="401" y="2"/>
                  </a:lnTo>
                  <a:lnTo>
                    <a:pt x="404" y="5"/>
                  </a:lnTo>
                  <a:lnTo>
                    <a:pt x="407" y="10"/>
                  </a:lnTo>
                  <a:lnTo>
                    <a:pt x="407" y="10"/>
                  </a:lnTo>
                  <a:lnTo>
                    <a:pt x="410" y="16"/>
                  </a:lnTo>
                  <a:lnTo>
                    <a:pt x="412" y="23"/>
                  </a:lnTo>
                  <a:lnTo>
                    <a:pt x="412" y="23"/>
                  </a:lnTo>
                  <a:lnTo>
                    <a:pt x="413" y="31"/>
                  </a:lnTo>
                  <a:lnTo>
                    <a:pt x="413" y="41"/>
                  </a:lnTo>
                  <a:lnTo>
                    <a:pt x="413" y="41"/>
                  </a:lnTo>
                  <a:lnTo>
                    <a:pt x="413" y="50"/>
                  </a:lnTo>
                  <a:lnTo>
                    <a:pt x="412" y="60"/>
                  </a:lnTo>
                  <a:lnTo>
                    <a:pt x="410" y="67"/>
                  </a:lnTo>
                  <a:lnTo>
                    <a:pt x="407" y="72"/>
                  </a:lnTo>
                  <a:lnTo>
                    <a:pt x="407" y="72"/>
                  </a:lnTo>
                  <a:lnTo>
                    <a:pt x="405" y="78"/>
                  </a:lnTo>
                  <a:lnTo>
                    <a:pt x="402" y="81"/>
                  </a:lnTo>
                  <a:lnTo>
                    <a:pt x="397" y="83"/>
                  </a:lnTo>
                  <a:lnTo>
                    <a:pt x="393" y="84"/>
                  </a:lnTo>
                  <a:lnTo>
                    <a:pt x="133" y="84"/>
                  </a:lnTo>
                  <a:lnTo>
                    <a:pt x="133" y="288"/>
                  </a:lnTo>
                  <a:lnTo>
                    <a:pt x="133" y="288"/>
                  </a:lnTo>
                  <a:lnTo>
                    <a:pt x="152" y="285"/>
                  </a:lnTo>
                  <a:lnTo>
                    <a:pt x="171" y="284"/>
                  </a:lnTo>
                  <a:lnTo>
                    <a:pt x="171" y="284"/>
                  </a:lnTo>
                  <a:lnTo>
                    <a:pt x="217" y="284"/>
                  </a:lnTo>
                  <a:lnTo>
                    <a:pt x="217" y="284"/>
                  </a:lnTo>
                  <a:lnTo>
                    <a:pt x="246" y="284"/>
                  </a:lnTo>
                  <a:lnTo>
                    <a:pt x="274" y="288"/>
                  </a:lnTo>
                  <a:lnTo>
                    <a:pt x="299" y="292"/>
                  </a:lnTo>
                  <a:lnTo>
                    <a:pt x="322" y="298"/>
                  </a:lnTo>
                  <a:lnTo>
                    <a:pt x="322" y="298"/>
                  </a:lnTo>
                  <a:lnTo>
                    <a:pt x="344" y="307"/>
                  </a:lnTo>
                  <a:lnTo>
                    <a:pt x="364" y="317"/>
                  </a:lnTo>
                  <a:lnTo>
                    <a:pt x="381" y="328"/>
                  </a:lnTo>
                  <a:lnTo>
                    <a:pt x="397" y="341"/>
                  </a:lnTo>
                  <a:lnTo>
                    <a:pt x="397" y="341"/>
                  </a:lnTo>
                  <a:lnTo>
                    <a:pt x="411" y="355"/>
                  </a:lnTo>
                  <a:lnTo>
                    <a:pt x="424" y="371"/>
                  </a:lnTo>
                  <a:lnTo>
                    <a:pt x="434" y="388"/>
                  </a:lnTo>
                  <a:lnTo>
                    <a:pt x="442" y="406"/>
                  </a:lnTo>
                  <a:lnTo>
                    <a:pt x="442" y="406"/>
                  </a:lnTo>
                  <a:lnTo>
                    <a:pt x="449" y="427"/>
                  </a:lnTo>
                  <a:lnTo>
                    <a:pt x="455" y="448"/>
                  </a:lnTo>
                  <a:lnTo>
                    <a:pt x="457" y="470"/>
                  </a:lnTo>
                  <a:lnTo>
                    <a:pt x="458" y="493"/>
                  </a:lnTo>
                  <a:lnTo>
                    <a:pt x="458" y="493"/>
                  </a:lnTo>
                  <a:close/>
                </a:path>
              </a:pathLst>
            </a:custGeom>
            <a:noFill/>
            <a:ln w="19050" cap="flat" cmpd="sng">
              <a:solidFill>
                <a:srgbClr val="4FC1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1204914" y="2018058"/>
            <a:ext cx="1025526" cy="183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2687638" y="2018058"/>
            <a:ext cx="1025526" cy="183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body" idx="4"/>
          </p:nvPr>
        </p:nvSpPr>
        <p:spPr>
          <a:xfrm>
            <a:off x="4180976" y="2018058"/>
            <a:ext cx="1025526" cy="183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8"/>
          <p:cNvSpPr txBox="1">
            <a:spLocks noGrp="1"/>
          </p:cNvSpPr>
          <p:nvPr>
            <p:ph type="body" idx="5"/>
          </p:nvPr>
        </p:nvSpPr>
        <p:spPr>
          <a:xfrm>
            <a:off x="5653339" y="2018058"/>
            <a:ext cx="1025526" cy="183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body" idx="6"/>
          </p:nvPr>
        </p:nvSpPr>
        <p:spPr>
          <a:xfrm>
            <a:off x="7131302" y="2018058"/>
            <a:ext cx="1025526" cy="183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body" idx="7"/>
          </p:nvPr>
        </p:nvSpPr>
        <p:spPr>
          <a:xfrm>
            <a:off x="1010991" y="1581200"/>
            <a:ext cx="141337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body" idx="8"/>
          </p:nvPr>
        </p:nvSpPr>
        <p:spPr>
          <a:xfrm>
            <a:off x="2498393" y="1581200"/>
            <a:ext cx="141337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9"/>
          </p:nvPr>
        </p:nvSpPr>
        <p:spPr>
          <a:xfrm>
            <a:off x="3974058" y="1581200"/>
            <a:ext cx="141337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13"/>
          </p:nvPr>
        </p:nvSpPr>
        <p:spPr>
          <a:xfrm>
            <a:off x="5465100" y="1581200"/>
            <a:ext cx="141337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14"/>
          </p:nvPr>
        </p:nvSpPr>
        <p:spPr>
          <a:xfrm>
            <a:off x="6913314" y="1581200"/>
            <a:ext cx="141337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©Templateswise.com - Thin Line Labels With Numbers 02">
  <p:cSld name="©Templateswise.com - Thin Line Labels With Numbers 0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body" idx="1"/>
          </p:nvPr>
        </p:nvSpPr>
        <p:spPr>
          <a:xfrm>
            <a:off x="433363" y="854670"/>
            <a:ext cx="8253438" cy="41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>
                <a:solidFill>
                  <a:srgbClr val="A5A5A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2" name="Google Shape;202;p39"/>
          <p:cNvGrpSpPr/>
          <p:nvPr/>
        </p:nvGrpSpPr>
        <p:grpSpPr>
          <a:xfrm>
            <a:off x="1212851" y="1990576"/>
            <a:ext cx="1468438" cy="2165350"/>
            <a:chOff x="1212851" y="1990576"/>
            <a:chExt cx="1468438" cy="2165350"/>
          </a:xfrm>
        </p:grpSpPr>
        <p:sp>
          <p:nvSpPr>
            <p:cNvPr id="203" name="Google Shape;203;p39"/>
            <p:cNvSpPr/>
            <p:nvPr/>
          </p:nvSpPr>
          <p:spPr>
            <a:xfrm>
              <a:off x="1466851" y="1990576"/>
              <a:ext cx="1214438" cy="2165350"/>
            </a:xfrm>
            <a:custGeom>
              <a:avLst/>
              <a:gdLst/>
              <a:ahLst/>
              <a:cxnLst/>
              <a:rect l="l" t="t" r="r" b="b"/>
              <a:pathLst>
                <a:path w="1529" h="2728" extrusionOk="0">
                  <a:moveTo>
                    <a:pt x="0" y="986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1" y="139"/>
                  </a:lnTo>
                  <a:lnTo>
                    <a:pt x="3" y="124"/>
                  </a:lnTo>
                  <a:lnTo>
                    <a:pt x="7" y="109"/>
                  </a:lnTo>
                  <a:lnTo>
                    <a:pt x="13" y="94"/>
                  </a:lnTo>
                  <a:lnTo>
                    <a:pt x="18" y="81"/>
                  </a:lnTo>
                  <a:lnTo>
                    <a:pt x="27" y="68"/>
                  </a:lnTo>
                  <a:lnTo>
                    <a:pt x="36" y="56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8" y="27"/>
                  </a:lnTo>
                  <a:lnTo>
                    <a:pt x="81" y="19"/>
                  </a:lnTo>
                  <a:lnTo>
                    <a:pt x="94" y="12"/>
                  </a:lnTo>
                  <a:lnTo>
                    <a:pt x="108" y="7"/>
                  </a:lnTo>
                  <a:lnTo>
                    <a:pt x="123" y="3"/>
                  </a:lnTo>
                  <a:lnTo>
                    <a:pt x="139" y="0"/>
                  </a:lnTo>
                  <a:lnTo>
                    <a:pt x="154" y="0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391" y="0"/>
                  </a:lnTo>
                  <a:lnTo>
                    <a:pt x="1406" y="3"/>
                  </a:lnTo>
                  <a:lnTo>
                    <a:pt x="1421" y="7"/>
                  </a:lnTo>
                  <a:lnTo>
                    <a:pt x="1435" y="12"/>
                  </a:lnTo>
                  <a:lnTo>
                    <a:pt x="1449" y="19"/>
                  </a:lnTo>
                  <a:lnTo>
                    <a:pt x="1461" y="27"/>
                  </a:lnTo>
                  <a:lnTo>
                    <a:pt x="1473" y="35"/>
                  </a:lnTo>
                  <a:lnTo>
                    <a:pt x="1484" y="45"/>
                  </a:lnTo>
                  <a:lnTo>
                    <a:pt x="1495" y="56"/>
                  </a:lnTo>
                  <a:lnTo>
                    <a:pt x="1503" y="68"/>
                  </a:lnTo>
                  <a:lnTo>
                    <a:pt x="1511" y="81"/>
                  </a:lnTo>
                  <a:lnTo>
                    <a:pt x="1518" y="94"/>
                  </a:lnTo>
                  <a:lnTo>
                    <a:pt x="1522" y="109"/>
                  </a:lnTo>
                  <a:lnTo>
                    <a:pt x="1526" y="124"/>
                  </a:lnTo>
                  <a:lnTo>
                    <a:pt x="1528" y="139"/>
                  </a:lnTo>
                  <a:lnTo>
                    <a:pt x="1529" y="155"/>
                  </a:lnTo>
                  <a:lnTo>
                    <a:pt x="1529" y="2573"/>
                  </a:lnTo>
                  <a:lnTo>
                    <a:pt x="1529" y="2573"/>
                  </a:lnTo>
                  <a:lnTo>
                    <a:pt x="1528" y="2588"/>
                  </a:lnTo>
                  <a:lnTo>
                    <a:pt x="1526" y="2604"/>
                  </a:lnTo>
                  <a:lnTo>
                    <a:pt x="1522" y="2618"/>
                  </a:lnTo>
                  <a:lnTo>
                    <a:pt x="1518" y="2633"/>
                  </a:lnTo>
                  <a:lnTo>
                    <a:pt x="1511" y="2646"/>
                  </a:lnTo>
                  <a:lnTo>
                    <a:pt x="1503" y="2659"/>
                  </a:lnTo>
                  <a:lnTo>
                    <a:pt x="1495" y="2671"/>
                  </a:lnTo>
                  <a:lnTo>
                    <a:pt x="1484" y="2682"/>
                  </a:lnTo>
                  <a:lnTo>
                    <a:pt x="1473" y="2692"/>
                  </a:lnTo>
                  <a:lnTo>
                    <a:pt x="1461" y="2701"/>
                  </a:lnTo>
                  <a:lnTo>
                    <a:pt x="1449" y="2708"/>
                  </a:lnTo>
                  <a:lnTo>
                    <a:pt x="1435" y="2715"/>
                  </a:lnTo>
                  <a:lnTo>
                    <a:pt x="1421" y="2721"/>
                  </a:lnTo>
                  <a:lnTo>
                    <a:pt x="1406" y="2724"/>
                  </a:lnTo>
                  <a:lnTo>
                    <a:pt x="1391" y="2727"/>
                  </a:lnTo>
                  <a:lnTo>
                    <a:pt x="1375" y="2728"/>
                  </a:lnTo>
                  <a:lnTo>
                    <a:pt x="154" y="2728"/>
                  </a:lnTo>
                  <a:lnTo>
                    <a:pt x="154" y="2728"/>
                  </a:lnTo>
                  <a:lnTo>
                    <a:pt x="139" y="2727"/>
                  </a:lnTo>
                  <a:lnTo>
                    <a:pt x="123" y="2724"/>
                  </a:lnTo>
                  <a:lnTo>
                    <a:pt x="108" y="2721"/>
                  </a:lnTo>
                  <a:lnTo>
                    <a:pt x="94" y="2715"/>
                  </a:lnTo>
                  <a:lnTo>
                    <a:pt x="81" y="2708"/>
                  </a:lnTo>
                  <a:lnTo>
                    <a:pt x="68" y="2701"/>
                  </a:lnTo>
                  <a:lnTo>
                    <a:pt x="56" y="2692"/>
                  </a:lnTo>
                  <a:lnTo>
                    <a:pt x="45" y="2682"/>
                  </a:lnTo>
                  <a:lnTo>
                    <a:pt x="36" y="2671"/>
                  </a:lnTo>
                  <a:lnTo>
                    <a:pt x="27" y="2659"/>
                  </a:lnTo>
                  <a:lnTo>
                    <a:pt x="18" y="2646"/>
                  </a:lnTo>
                  <a:lnTo>
                    <a:pt x="13" y="2633"/>
                  </a:lnTo>
                  <a:lnTo>
                    <a:pt x="7" y="2618"/>
                  </a:lnTo>
                  <a:lnTo>
                    <a:pt x="3" y="2604"/>
                  </a:lnTo>
                  <a:lnTo>
                    <a:pt x="1" y="2588"/>
                  </a:lnTo>
                  <a:lnTo>
                    <a:pt x="0" y="2573"/>
                  </a:lnTo>
                  <a:lnTo>
                    <a:pt x="0" y="1812"/>
                  </a:lnTo>
                </a:path>
              </a:pathLst>
            </a:custGeom>
            <a:noFill/>
            <a:ln w="19050" cap="flat" cmpd="sng">
              <a:solidFill>
                <a:srgbClr val="FB6E5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1212851" y="2743051"/>
              <a:ext cx="396875" cy="685800"/>
            </a:xfrm>
            <a:custGeom>
              <a:avLst/>
              <a:gdLst/>
              <a:ahLst/>
              <a:cxnLst/>
              <a:rect l="l" t="t" r="r" b="b"/>
              <a:pathLst>
                <a:path w="500" h="864" extrusionOk="0">
                  <a:moveTo>
                    <a:pt x="500" y="819"/>
                  </a:moveTo>
                  <a:lnTo>
                    <a:pt x="500" y="819"/>
                  </a:lnTo>
                  <a:lnTo>
                    <a:pt x="499" y="830"/>
                  </a:lnTo>
                  <a:lnTo>
                    <a:pt x="497" y="841"/>
                  </a:lnTo>
                  <a:lnTo>
                    <a:pt x="497" y="841"/>
                  </a:lnTo>
                  <a:lnTo>
                    <a:pt x="495" y="848"/>
                  </a:lnTo>
                  <a:lnTo>
                    <a:pt x="492" y="854"/>
                  </a:lnTo>
                  <a:lnTo>
                    <a:pt x="492" y="854"/>
                  </a:lnTo>
                  <a:lnTo>
                    <a:pt x="488" y="859"/>
                  </a:lnTo>
                  <a:lnTo>
                    <a:pt x="485" y="861"/>
                  </a:lnTo>
                  <a:lnTo>
                    <a:pt x="485" y="861"/>
                  </a:lnTo>
                  <a:lnTo>
                    <a:pt x="480" y="864"/>
                  </a:lnTo>
                  <a:lnTo>
                    <a:pt x="475" y="864"/>
                  </a:lnTo>
                  <a:lnTo>
                    <a:pt x="28" y="864"/>
                  </a:lnTo>
                  <a:lnTo>
                    <a:pt x="28" y="864"/>
                  </a:lnTo>
                  <a:lnTo>
                    <a:pt x="23" y="864"/>
                  </a:lnTo>
                  <a:lnTo>
                    <a:pt x="18" y="861"/>
                  </a:lnTo>
                  <a:lnTo>
                    <a:pt x="18" y="861"/>
                  </a:lnTo>
                  <a:lnTo>
                    <a:pt x="15" y="859"/>
                  </a:lnTo>
                  <a:lnTo>
                    <a:pt x="11" y="854"/>
                  </a:lnTo>
                  <a:lnTo>
                    <a:pt x="11" y="854"/>
                  </a:lnTo>
                  <a:lnTo>
                    <a:pt x="8" y="848"/>
                  </a:lnTo>
                  <a:lnTo>
                    <a:pt x="6" y="841"/>
                  </a:lnTo>
                  <a:lnTo>
                    <a:pt x="6" y="841"/>
                  </a:lnTo>
                  <a:lnTo>
                    <a:pt x="3" y="830"/>
                  </a:lnTo>
                  <a:lnTo>
                    <a:pt x="3" y="819"/>
                  </a:lnTo>
                  <a:lnTo>
                    <a:pt x="3" y="819"/>
                  </a:lnTo>
                  <a:lnTo>
                    <a:pt x="3" y="808"/>
                  </a:lnTo>
                  <a:lnTo>
                    <a:pt x="6" y="798"/>
                  </a:lnTo>
                  <a:lnTo>
                    <a:pt x="6" y="798"/>
                  </a:lnTo>
                  <a:lnTo>
                    <a:pt x="8" y="791"/>
                  </a:lnTo>
                  <a:lnTo>
                    <a:pt x="10" y="784"/>
                  </a:lnTo>
                  <a:lnTo>
                    <a:pt x="10" y="784"/>
                  </a:lnTo>
                  <a:lnTo>
                    <a:pt x="14" y="780"/>
                  </a:lnTo>
                  <a:lnTo>
                    <a:pt x="17" y="775"/>
                  </a:lnTo>
                  <a:lnTo>
                    <a:pt x="17" y="775"/>
                  </a:lnTo>
                  <a:lnTo>
                    <a:pt x="22" y="774"/>
                  </a:lnTo>
                  <a:lnTo>
                    <a:pt x="28" y="773"/>
                  </a:lnTo>
                  <a:lnTo>
                    <a:pt x="206" y="773"/>
                  </a:lnTo>
                  <a:lnTo>
                    <a:pt x="206" y="119"/>
                  </a:lnTo>
                  <a:lnTo>
                    <a:pt x="40" y="218"/>
                  </a:lnTo>
                  <a:lnTo>
                    <a:pt x="40" y="218"/>
                  </a:lnTo>
                  <a:lnTo>
                    <a:pt x="29" y="224"/>
                  </a:lnTo>
                  <a:lnTo>
                    <a:pt x="21" y="227"/>
                  </a:lnTo>
                  <a:lnTo>
                    <a:pt x="21" y="227"/>
                  </a:lnTo>
                  <a:lnTo>
                    <a:pt x="16" y="227"/>
                  </a:lnTo>
                  <a:lnTo>
                    <a:pt x="14" y="227"/>
                  </a:lnTo>
                  <a:lnTo>
                    <a:pt x="10" y="225"/>
                  </a:lnTo>
                  <a:lnTo>
                    <a:pt x="8" y="223"/>
                  </a:lnTo>
                  <a:lnTo>
                    <a:pt x="8" y="223"/>
                  </a:lnTo>
                  <a:lnTo>
                    <a:pt x="6" y="221"/>
                  </a:lnTo>
                  <a:lnTo>
                    <a:pt x="4" y="217"/>
                  </a:lnTo>
                  <a:lnTo>
                    <a:pt x="1" y="209"/>
                  </a:lnTo>
                  <a:lnTo>
                    <a:pt x="1" y="209"/>
                  </a:lnTo>
                  <a:lnTo>
                    <a:pt x="0" y="198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1" y="164"/>
                  </a:lnTo>
                  <a:lnTo>
                    <a:pt x="1" y="164"/>
                  </a:lnTo>
                  <a:lnTo>
                    <a:pt x="2" y="157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7" y="147"/>
                  </a:lnTo>
                  <a:lnTo>
                    <a:pt x="9" y="142"/>
                  </a:lnTo>
                  <a:lnTo>
                    <a:pt x="9" y="142"/>
                  </a:lnTo>
                  <a:lnTo>
                    <a:pt x="14" y="138"/>
                  </a:lnTo>
                  <a:lnTo>
                    <a:pt x="19" y="134"/>
                  </a:lnTo>
                  <a:lnTo>
                    <a:pt x="216" y="8"/>
                  </a:lnTo>
                  <a:lnTo>
                    <a:pt x="216" y="8"/>
                  </a:lnTo>
                  <a:lnTo>
                    <a:pt x="223" y="4"/>
                  </a:lnTo>
                  <a:lnTo>
                    <a:pt x="223" y="4"/>
                  </a:lnTo>
                  <a:lnTo>
                    <a:pt x="234" y="2"/>
                  </a:lnTo>
                  <a:lnTo>
                    <a:pt x="234" y="2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82" y="0"/>
                  </a:lnTo>
                  <a:lnTo>
                    <a:pt x="294" y="1"/>
                  </a:lnTo>
                  <a:lnTo>
                    <a:pt x="294" y="1"/>
                  </a:lnTo>
                  <a:lnTo>
                    <a:pt x="303" y="3"/>
                  </a:lnTo>
                  <a:lnTo>
                    <a:pt x="310" y="4"/>
                  </a:lnTo>
                  <a:lnTo>
                    <a:pt x="310" y="4"/>
                  </a:lnTo>
                  <a:lnTo>
                    <a:pt x="315" y="8"/>
                  </a:lnTo>
                  <a:lnTo>
                    <a:pt x="318" y="11"/>
                  </a:lnTo>
                  <a:lnTo>
                    <a:pt x="318" y="11"/>
                  </a:lnTo>
                  <a:lnTo>
                    <a:pt x="320" y="15"/>
                  </a:lnTo>
                  <a:lnTo>
                    <a:pt x="320" y="18"/>
                  </a:lnTo>
                  <a:lnTo>
                    <a:pt x="320" y="773"/>
                  </a:lnTo>
                  <a:lnTo>
                    <a:pt x="475" y="773"/>
                  </a:lnTo>
                  <a:lnTo>
                    <a:pt x="475" y="773"/>
                  </a:lnTo>
                  <a:lnTo>
                    <a:pt x="480" y="774"/>
                  </a:lnTo>
                  <a:lnTo>
                    <a:pt x="486" y="775"/>
                  </a:lnTo>
                  <a:lnTo>
                    <a:pt x="486" y="775"/>
                  </a:lnTo>
                  <a:lnTo>
                    <a:pt x="489" y="780"/>
                  </a:lnTo>
                  <a:lnTo>
                    <a:pt x="493" y="784"/>
                  </a:lnTo>
                  <a:lnTo>
                    <a:pt x="493" y="784"/>
                  </a:lnTo>
                  <a:lnTo>
                    <a:pt x="495" y="791"/>
                  </a:lnTo>
                  <a:lnTo>
                    <a:pt x="497" y="798"/>
                  </a:lnTo>
                  <a:lnTo>
                    <a:pt x="497" y="798"/>
                  </a:lnTo>
                  <a:lnTo>
                    <a:pt x="499" y="808"/>
                  </a:lnTo>
                  <a:lnTo>
                    <a:pt x="500" y="819"/>
                  </a:lnTo>
                  <a:lnTo>
                    <a:pt x="500" y="819"/>
                  </a:lnTo>
                  <a:close/>
                </a:path>
              </a:pathLst>
            </a:custGeom>
            <a:noFill/>
            <a:ln w="19050" cap="flat" cmpd="sng">
              <a:solidFill>
                <a:srgbClr val="FB6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39"/>
          <p:cNvGrpSpPr/>
          <p:nvPr/>
        </p:nvGrpSpPr>
        <p:grpSpPr>
          <a:xfrm>
            <a:off x="2949576" y="1990576"/>
            <a:ext cx="1482725" cy="2165350"/>
            <a:chOff x="2949576" y="1990576"/>
            <a:chExt cx="1482725" cy="2165350"/>
          </a:xfrm>
        </p:grpSpPr>
        <p:sp>
          <p:nvSpPr>
            <p:cNvPr id="206" name="Google Shape;206;p39"/>
            <p:cNvSpPr/>
            <p:nvPr/>
          </p:nvSpPr>
          <p:spPr>
            <a:xfrm>
              <a:off x="3217863" y="1990576"/>
              <a:ext cx="1214438" cy="2165350"/>
            </a:xfrm>
            <a:custGeom>
              <a:avLst/>
              <a:gdLst/>
              <a:ahLst/>
              <a:cxnLst/>
              <a:rect l="l" t="t" r="r" b="b"/>
              <a:pathLst>
                <a:path w="1530" h="2728" extrusionOk="0">
                  <a:moveTo>
                    <a:pt x="0" y="952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2" y="139"/>
                  </a:lnTo>
                  <a:lnTo>
                    <a:pt x="4" y="124"/>
                  </a:lnTo>
                  <a:lnTo>
                    <a:pt x="7" y="109"/>
                  </a:lnTo>
                  <a:lnTo>
                    <a:pt x="13" y="94"/>
                  </a:lnTo>
                  <a:lnTo>
                    <a:pt x="19" y="81"/>
                  </a:lnTo>
                  <a:lnTo>
                    <a:pt x="27" y="68"/>
                  </a:lnTo>
                  <a:lnTo>
                    <a:pt x="36" y="56"/>
                  </a:lnTo>
                  <a:lnTo>
                    <a:pt x="45" y="45"/>
                  </a:lnTo>
                  <a:lnTo>
                    <a:pt x="57" y="35"/>
                  </a:lnTo>
                  <a:lnTo>
                    <a:pt x="68" y="27"/>
                  </a:lnTo>
                  <a:lnTo>
                    <a:pt x="81" y="19"/>
                  </a:lnTo>
                  <a:lnTo>
                    <a:pt x="95" y="12"/>
                  </a:lnTo>
                  <a:lnTo>
                    <a:pt x="109" y="7"/>
                  </a:lnTo>
                  <a:lnTo>
                    <a:pt x="124" y="3"/>
                  </a:lnTo>
                  <a:lnTo>
                    <a:pt x="139" y="0"/>
                  </a:lnTo>
                  <a:lnTo>
                    <a:pt x="155" y="0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392" y="0"/>
                  </a:lnTo>
                  <a:lnTo>
                    <a:pt x="1407" y="3"/>
                  </a:lnTo>
                  <a:lnTo>
                    <a:pt x="1422" y="7"/>
                  </a:lnTo>
                  <a:lnTo>
                    <a:pt x="1435" y="12"/>
                  </a:lnTo>
                  <a:lnTo>
                    <a:pt x="1449" y="19"/>
                  </a:lnTo>
                  <a:lnTo>
                    <a:pt x="1462" y="27"/>
                  </a:lnTo>
                  <a:lnTo>
                    <a:pt x="1473" y="35"/>
                  </a:lnTo>
                  <a:lnTo>
                    <a:pt x="1485" y="45"/>
                  </a:lnTo>
                  <a:lnTo>
                    <a:pt x="1494" y="56"/>
                  </a:lnTo>
                  <a:lnTo>
                    <a:pt x="1503" y="68"/>
                  </a:lnTo>
                  <a:lnTo>
                    <a:pt x="1511" y="81"/>
                  </a:lnTo>
                  <a:lnTo>
                    <a:pt x="1518" y="94"/>
                  </a:lnTo>
                  <a:lnTo>
                    <a:pt x="1523" y="109"/>
                  </a:lnTo>
                  <a:lnTo>
                    <a:pt x="1526" y="124"/>
                  </a:lnTo>
                  <a:lnTo>
                    <a:pt x="1529" y="139"/>
                  </a:lnTo>
                  <a:lnTo>
                    <a:pt x="1530" y="155"/>
                  </a:lnTo>
                  <a:lnTo>
                    <a:pt x="1530" y="2573"/>
                  </a:lnTo>
                  <a:lnTo>
                    <a:pt x="1530" y="2573"/>
                  </a:lnTo>
                  <a:lnTo>
                    <a:pt x="1529" y="2588"/>
                  </a:lnTo>
                  <a:lnTo>
                    <a:pt x="1526" y="2604"/>
                  </a:lnTo>
                  <a:lnTo>
                    <a:pt x="1523" y="2618"/>
                  </a:lnTo>
                  <a:lnTo>
                    <a:pt x="1518" y="2633"/>
                  </a:lnTo>
                  <a:lnTo>
                    <a:pt x="1511" y="2646"/>
                  </a:lnTo>
                  <a:lnTo>
                    <a:pt x="1503" y="2659"/>
                  </a:lnTo>
                  <a:lnTo>
                    <a:pt x="1494" y="2671"/>
                  </a:lnTo>
                  <a:lnTo>
                    <a:pt x="1485" y="2682"/>
                  </a:lnTo>
                  <a:lnTo>
                    <a:pt x="1473" y="2692"/>
                  </a:lnTo>
                  <a:lnTo>
                    <a:pt x="1462" y="2701"/>
                  </a:lnTo>
                  <a:lnTo>
                    <a:pt x="1449" y="2708"/>
                  </a:lnTo>
                  <a:lnTo>
                    <a:pt x="1435" y="2715"/>
                  </a:lnTo>
                  <a:lnTo>
                    <a:pt x="1422" y="2721"/>
                  </a:lnTo>
                  <a:lnTo>
                    <a:pt x="1407" y="2724"/>
                  </a:lnTo>
                  <a:lnTo>
                    <a:pt x="1392" y="2727"/>
                  </a:lnTo>
                  <a:lnTo>
                    <a:pt x="1375" y="2728"/>
                  </a:lnTo>
                  <a:lnTo>
                    <a:pt x="155" y="2728"/>
                  </a:lnTo>
                  <a:lnTo>
                    <a:pt x="155" y="2728"/>
                  </a:lnTo>
                  <a:lnTo>
                    <a:pt x="139" y="2727"/>
                  </a:lnTo>
                  <a:lnTo>
                    <a:pt x="124" y="2724"/>
                  </a:lnTo>
                  <a:lnTo>
                    <a:pt x="109" y="2721"/>
                  </a:lnTo>
                  <a:lnTo>
                    <a:pt x="95" y="2715"/>
                  </a:lnTo>
                  <a:lnTo>
                    <a:pt x="81" y="2708"/>
                  </a:lnTo>
                  <a:lnTo>
                    <a:pt x="68" y="2701"/>
                  </a:lnTo>
                  <a:lnTo>
                    <a:pt x="57" y="2692"/>
                  </a:lnTo>
                  <a:lnTo>
                    <a:pt x="45" y="2682"/>
                  </a:lnTo>
                  <a:lnTo>
                    <a:pt x="36" y="2671"/>
                  </a:lnTo>
                  <a:lnTo>
                    <a:pt x="27" y="2659"/>
                  </a:lnTo>
                  <a:lnTo>
                    <a:pt x="19" y="2646"/>
                  </a:lnTo>
                  <a:lnTo>
                    <a:pt x="13" y="2633"/>
                  </a:lnTo>
                  <a:lnTo>
                    <a:pt x="7" y="2618"/>
                  </a:lnTo>
                  <a:lnTo>
                    <a:pt x="4" y="2604"/>
                  </a:lnTo>
                  <a:lnTo>
                    <a:pt x="2" y="2588"/>
                  </a:lnTo>
                  <a:lnTo>
                    <a:pt x="0" y="2573"/>
                  </a:lnTo>
                  <a:lnTo>
                    <a:pt x="0" y="1812"/>
                  </a:lnTo>
                </a:path>
              </a:pathLst>
            </a:custGeom>
            <a:noFill/>
            <a:ln w="19050" cap="flat" cmpd="sng">
              <a:solidFill>
                <a:srgbClr val="FFCE5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2949576" y="2736701"/>
              <a:ext cx="425450" cy="692150"/>
            </a:xfrm>
            <a:custGeom>
              <a:avLst/>
              <a:gdLst/>
              <a:ahLst/>
              <a:cxnLst/>
              <a:rect l="l" t="t" r="r" b="b"/>
              <a:pathLst>
                <a:path w="537" h="871" extrusionOk="0">
                  <a:moveTo>
                    <a:pt x="537" y="822"/>
                  </a:moveTo>
                  <a:lnTo>
                    <a:pt x="537" y="822"/>
                  </a:lnTo>
                  <a:lnTo>
                    <a:pt x="537" y="834"/>
                  </a:lnTo>
                  <a:lnTo>
                    <a:pt x="535" y="843"/>
                  </a:lnTo>
                  <a:lnTo>
                    <a:pt x="535" y="843"/>
                  </a:lnTo>
                  <a:lnTo>
                    <a:pt x="533" y="852"/>
                  </a:lnTo>
                  <a:lnTo>
                    <a:pt x="530" y="859"/>
                  </a:lnTo>
                  <a:lnTo>
                    <a:pt x="530" y="859"/>
                  </a:lnTo>
                  <a:lnTo>
                    <a:pt x="526" y="864"/>
                  </a:lnTo>
                  <a:lnTo>
                    <a:pt x="523" y="868"/>
                  </a:lnTo>
                  <a:lnTo>
                    <a:pt x="523" y="868"/>
                  </a:lnTo>
                  <a:lnTo>
                    <a:pt x="517" y="871"/>
                  </a:lnTo>
                  <a:lnTo>
                    <a:pt x="511" y="871"/>
                  </a:lnTo>
                  <a:lnTo>
                    <a:pt x="37" y="871"/>
                  </a:lnTo>
                  <a:lnTo>
                    <a:pt x="37" y="871"/>
                  </a:lnTo>
                  <a:lnTo>
                    <a:pt x="29" y="871"/>
                  </a:lnTo>
                  <a:lnTo>
                    <a:pt x="21" y="868"/>
                  </a:lnTo>
                  <a:lnTo>
                    <a:pt x="21" y="868"/>
                  </a:lnTo>
                  <a:lnTo>
                    <a:pt x="15" y="866"/>
                  </a:lnTo>
                  <a:lnTo>
                    <a:pt x="9" y="861"/>
                  </a:lnTo>
                  <a:lnTo>
                    <a:pt x="9" y="861"/>
                  </a:lnTo>
                  <a:lnTo>
                    <a:pt x="5" y="855"/>
                  </a:lnTo>
                  <a:lnTo>
                    <a:pt x="2" y="845"/>
                  </a:lnTo>
                  <a:lnTo>
                    <a:pt x="2" y="845"/>
                  </a:lnTo>
                  <a:lnTo>
                    <a:pt x="0" y="835"/>
                  </a:lnTo>
                  <a:lnTo>
                    <a:pt x="0" y="821"/>
                  </a:lnTo>
                  <a:lnTo>
                    <a:pt x="0" y="821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2" y="789"/>
                  </a:lnTo>
                  <a:lnTo>
                    <a:pt x="5" y="781"/>
                  </a:lnTo>
                  <a:lnTo>
                    <a:pt x="5" y="781"/>
                  </a:lnTo>
                  <a:lnTo>
                    <a:pt x="9" y="773"/>
                  </a:lnTo>
                  <a:lnTo>
                    <a:pt x="14" y="766"/>
                  </a:lnTo>
                  <a:lnTo>
                    <a:pt x="14" y="766"/>
                  </a:lnTo>
                  <a:lnTo>
                    <a:pt x="19" y="758"/>
                  </a:lnTo>
                  <a:lnTo>
                    <a:pt x="26" y="749"/>
                  </a:lnTo>
                  <a:lnTo>
                    <a:pt x="198" y="572"/>
                  </a:lnTo>
                  <a:lnTo>
                    <a:pt x="198" y="572"/>
                  </a:lnTo>
                  <a:lnTo>
                    <a:pt x="227" y="542"/>
                  </a:lnTo>
                  <a:lnTo>
                    <a:pt x="252" y="515"/>
                  </a:lnTo>
                  <a:lnTo>
                    <a:pt x="274" y="488"/>
                  </a:lnTo>
                  <a:lnTo>
                    <a:pt x="294" y="463"/>
                  </a:lnTo>
                  <a:lnTo>
                    <a:pt x="294" y="463"/>
                  </a:lnTo>
                  <a:lnTo>
                    <a:pt x="311" y="440"/>
                  </a:lnTo>
                  <a:lnTo>
                    <a:pt x="326" y="417"/>
                  </a:lnTo>
                  <a:lnTo>
                    <a:pt x="338" y="395"/>
                  </a:lnTo>
                  <a:lnTo>
                    <a:pt x="349" y="375"/>
                  </a:lnTo>
                  <a:lnTo>
                    <a:pt x="349" y="375"/>
                  </a:lnTo>
                  <a:lnTo>
                    <a:pt x="358" y="356"/>
                  </a:lnTo>
                  <a:lnTo>
                    <a:pt x="365" y="337"/>
                  </a:lnTo>
                  <a:lnTo>
                    <a:pt x="371" y="319"/>
                  </a:lnTo>
                  <a:lnTo>
                    <a:pt x="374" y="303"/>
                  </a:lnTo>
                  <a:lnTo>
                    <a:pt x="374" y="303"/>
                  </a:lnTo>
                  <a:lnTo>
                    <a:pt x="379" y="272"/>
                  </a:lnTo>
                  <a:lnTo>
                    <a:pt x="380" y="255"/>
                  </a:lnTo>
                  <a:lnTo>
                    <a:pt x="381" y="242"/>
                  </a:lnTo>
                  <a:lnTo>
                    <a:pt x="381" y="242"/>
                  </a:lnTo>
                  <a:lnTo>
                    <a:pt x="380" y="228"/>
                  </a:lnTo>
                  <a:lnTo>
                    <a:pt x="379" y="214"/>
                  </a:lnTo>
                  <a:lnTo>
                    <a:pt x="375" y="200"/>
                  </a:lnTo>
                  <a:lnTo>
                    <a:pt x="371" y="187"/>
                  </a:lnTo>
                  <a:lnTo>
                    <a:pt x="371" y="187"/>
                  </a:lnTo>
                  <a:lnTo>
                    <a:pt x="366" y="175"/>
                  </a:lnTo>
                  <a:lnTo>
                    <a:pt x="359" y="163"/>
                  </a:lnTo>
                  <a:lnTo>
                    <a:pt x="352" y="153"/>
                  </a:lnTo>
                  <a:lnTo>
                    <a:pt x="343" y="143"/>
                  </a:lnTo>
                  <a:lnTo>
                    <a:pt x="343" y="143"/>
                  </a:lnTo>
                  <a:lnTo>
                    <a:pt x="334" y="133"/>
                  </a:lnTo>
                  <a:lnTo>
                    <a:pt x="322" y="125"/>
                  </a:lnTo>
                  <a:lnTo>
                    <a:pt x="311" y="118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83" y="107"/>
                  </a:lnTo>
                  <a:lnTo>
                    <a:pt x="268" y="103"/>
                  </a:lnTo>
                  <a:lnTo>
                    <a:pt x="252" y="101"/>
                  </a:lnTo>
                  <a:lnTo>
                    <a:pt x="235" y="101"/>
                  </a:lnTo>
                  <a:lnTo>
                    <a:pt x="235" y="101"/>
                  </a:lnTo>
                  <a:lnTo>
                    <a:pt x="214" y="101"/>
                  </a:lnTo>
                  <a:lnTo>
                    <a:pt x="196" y="103"/>
                  </a:lnTo>
                  <a:lnTo>
                    <a:pt x="177" y="107"/>
                  </a:lnTo>
                  <a:lnTo>
                    <a:pt x="160" y="113"/>
                  </a:lnTo>
                  <a:lnTo>
                    <a:pt x="160" y="113"/>
                  </a:lnTo>
                  <a:lnTo>
                    <a:pt x="129" y="124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79" y="149"/>
                  </a:lnTo>
                  <a:lnTo>
                    <a:pt x="60" y="161"/>
                  </a:lnTo>
                  <a:lnTo>
                    <a:pt x="60" y="161"/>
                  </a:lnTo>
                  <a:lnTo>
                    <a:pt x="46" y="170"/>
                  </a:lnTo>
                  <a:lnTo>
                    <a:pt x="40" y="171"/>
                  </a:lnTo>
                  <a:lnTo>
                    <a:pt x="36" y="172"/>
                  </a:lnTo>
                  <a:lnTo>
                    <a:pt x="36" y="172"/>
                  </a:lnTo>
                  <a:lnTo>
                    <a:pt x="31" y="171"/>
                  </a:lnTo>
                  <a:lnTo>
                    <a:pt x="26" y="170"/>
                  </a:lnTo>
                  <a:lnTo>
                    <a:pt x="26" y="170"/>
                  </a:lnTo>
                  <a:lnTo>
                    <a:pt x="23" y="167"/>
                  </a:lnTo>
                  <a:lnTo>
                    <a:pt x="21" y="161"/>
                  </a:lnTo>
                  <a:lnTo>
                    <a:pt x="21" y="161"/>
                  </a:lnTo>
                  <a:lnTo>
                    <a:pt x="18" y="154"/>
                  </a:lnTo>
                  <a:lnTo>
                    <a:pt x="17" y="145"/>
                  </a:lnTo>
                  <a:lnTo>
                    <a:pt x="17" y="145"/>
                  </a:lnTo>
                  <a:lnTo>
                    <a:pt x="16" y="134"/>
                  </a:lnTo>
                  <a:lnTo>
                    <a:pt x="15" y="122"/>
                  </a:lnTo>
                  <a:lnTo>
                    <a:pt x="15" y="122"/>
                  </a:lnTo>
                  <a:lnTo>
                    <a:pt x="16" y="104"/>
                  </a:lnTo>
                  <a:lnTo>
                    <a:pt x="16" y="104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23" y="81"/>
                  </a:lnTo>
                  <a:lnTo>
                    <a:pt x="23" y="81"/>
                  </a:lnTo>
                  <a:lnTo>
                    <a:pt x="26" y="77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44" y="62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83" y="39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40" y="17"/>
                  </a:lnTo>
                  <a:lnTo>
                    <a:pt x="175" y="8"/>
                  </a:lnTo>
                  <a:lnTo>
                    <a:pt x="175" y="8"/>
                  </a:lnTo>
                  <a:lnTo>
                    <a:pt x="192" y="4"/>
                  </a:lnTo>
                  <a:lnTo>
                    <a:pt x="211" y="2"/>
                  </a:lnTo>
                  <a:lnTo>
                    <a:pt x="230" y="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80" y="1"/>
                  </a:lnTo>
                  <a:lnTo>
                    <a:pt x="307" y="4"/>
                  </a:lnTo>
                  <a:lnTo>
                    <a:pt x="334" y="10"/>
                  </a:lnTo>
                  <a:lnTo>
                    <a:pt x="358" y="18"/>
                  </a:lnTo>
                  <a:lnTo>
                    <a:pt x="358" y="18"/>
                  </a:lnTo>
                  <a:lnTo>
                    <a:pt x="381" y="27"/>
                  </a:lnTo>
                  <a:lnTo>
                    <a:pt x="401" y="39"/>
                  </a:lnTo>
                  <a:lnTo>
                    <a:pt x="419" y="51"/>
                  </a:lnTo>
                  <a:lnTo>
                    <a:pt x="436" y="65"/>
                  </a:lnTo>
                  <a:lnTo>
                    <a:pt x="436" y="65"/>
                  </a:lnTo>
                  <a:lnTo>
                    <a:pt x="450" y="81"/>
                  </a:lnTo>
                  <a:lnTo>
                    <a:pt x="463" y="99"/>
                  </a:lnTo>
                  <a:lnTo>
                    <a:pt x="473" y="117"/>
                  </a:lnTo>
                  <a:lnTo>
                    <a:pt x="482" y="137"/>
                  </a:lnTo>
                  <a:lnTo>
                    <a:pt x="482" y="137"/>
                  </a:lnTo>
                  <a:lnTo>
                    <a:pt x="489" y="157"/>
                  </a:lnTo>
                  <a:lnTo>
                    <a:pt x="494" y="178"/>
                  </a:lnTo>
                  <a:lnTo>
                    <a:pt x="496" y="200"/>
                  </a:lnTo>
                  <a:lnTo>
                    <a:pt x="497" y="223"/>
                  </a:lnTo>
                  <a:lnTo>
                    <a:pt x="497" y="223"/>
                  </a:lnTo>
                  <a:lnTo>
                    <a:pt x="497" y="244"/>
                  </a:lnTo>
                  <a:lnTo>
                    <a:pt x="495" y="264"/>
                  </a:lnTo>
                  <a:lnTo>
                    <a:pt x="493" y="284"/>
                  </a:lnTo>
                  <a:lnTo>
                    <a:pt x="490" y="305"/>
                  </a:lnTo>
                  <a:lnTo>
                    <a:pt x="490" y="305"/>
                  </a:lnTo>
                  <a:lnTo>
                    <a:pt x="486" y="326"/>
                  </a:lnTo>
                  <a:lnTo>
                    <a:pt x="479" y="348"/>
                  </a:lnTo>
                  <a:lnTo>
                    <a:pt x="470" y="370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47" y="418"/>
                  </a:lnTo>
                  <a:lnTo>
                    <a:pt x="431" y="443"/>
                  </a:lnTo>
                  <a:lnTo>
                    <a:pt x="412" y="470"/>
                  </a:lnTo>
                  <a:lnTo>
                    <a:pt x="391" y="499"/>
                  </a:lnTo>
                  <a:lnTo>
                    <a:pt x="391" y="499"/>
                  </a:lnTo>
                  <a:lnTo>
                    <a:pt x="367" y="529"/>
                  </a:lnTo>
                  <a:lnTo>
                    <a:pt x="340" y="561"/>
                  </a:lnTo>
                  <a:lnTo>
                    <a:pt x="309" y="595"/>
                  </a:lnTo>
                  <a:lnTo>
                    <a:pt x="273" y="632"/>
                  </a:lnTo>
                  <a:lnTo>
                    <a:pt x="137" y="774"/>
                  </a:lnTo>
                  <a:lnTo>
                    <a:pt x="510" y="774"/>
                  </a:lnTo>
                  <a:lnTo>
                    <a:pt x="510" y="774"/>
                  </a:lnTo>
                  <a:lnTo>
                    <a:pt x="516" y="775"/>
                  </a:lnTo>
                  <a:lnTo>
                    <a:pt x="520" y="777"/>
                  </a:lnTo>
                  <a:lnTo>
                    <a:pt x="520" y="777"/>
                  </a:lnTo>
                  <a:lnTo>
                    <a:pt x="525" y="781"/>
                  </a:lnTo>
                  <a:lnTo>
                    <a:pt x="530" y="787"/>
                  </a:lnTo>
                  <a:lnTo>
                    <a:pt x="530" y="787"/>
                  </a:lnTo>
                  <a:lnTo>
                    <a:pt x="533" y="792"/>
                  </a:lnTo>
                  <a:lnTo>
                    <a:pt x="535" y="802"/>
                  </a:lnTo>
                  <a:lnTo>
                    <a:pt x="535" y="802"/>
                  </a:lnTo>
                  <a:lnTo>
                    <a:pt x="537" y="811"/>
                  </a:lnTo>
                  <a:lnTo>
                    <a:pt x="537" y="822"/>
                  </a:lnTo>
                  <a:lnTo>
                    <a:pt x="537" y="822"/>
                  </a:lnTo>
                  <a:close/>
                </a:path>
              </a:pathLst>
            </a:custGeom>
            <a:noFill/>
            <a:ln w="19050" cap="flat" cmpd="sng">
              <a:solidFill>
                <a:srgbClr val="FFCE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39"/>
          <p:cNvGrpSpPr/>
          <p:nvPr/>
        </p:nvGrpSpPr>
        <p:grpSpPr>
          <a:xfrm>
            <a:off x="4700588" y="1990576"/>
            <a:ext cx="1482726" cy="2165350"/>
            <a:chOff x="4700588" y="1990576"/>
            <a:chExt cx="1482726" cy="2165350"/>
          </a:xfrm>
        </p:grpSpPr>
        <p:sp>
          <p:nvSpPr>
            <p:cNvPr id="209" name="Google Shape;209;p39"/>
            <p:cNvSpPr/>
            <p:nvPr/>
          </p:nvSpPr>
          <p:spPr>
            <a:xfrm>
              <a:off x="4968876" y="1990576"/>
              <a:ext cx="1214438" cy="2165350"/>
            </a:xfrm>
            <a:custGeom>
              <a:avLst/>
              <a:gdLst/>
              <a:ahLst/>
              <a:cxnLst/>
              <a:rect l="l" t="t" r="r" b="b"/>
              <a:pathLst>
                <a:path w="1529" h="2728" extrusionOk="0">
                  <a:moveTo>
                    <a:pt x="0" y="95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1" y="139"/>
                  </a:lnTo>
                  <a:lnTo>
                    <a:pt x="3" y="124"/>
                  </a:lnTo>
                  <a:lnTo>
                    <a:pt x="7" y="109"/>
                  </a:lnTo>
                  <a:lnTo>
                    <a:pt x="13" y="94"/>
                  </a:lnTo>
                  <a:lnTo>
                    <a:pt x="18" y="81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8" y="27"/>
                  </a:lnTo>
                  <a:lnTo>
                    <a:pt x="81" y="19"/>
                  </a:lnTo>
                  <a:lnTo>
                    <a:pt x="94" y="12"/>
                  </a:lnTo>
                  <a:lnTo>
                    <a:pt x="108" y="7"/>
                  </a:lnTo>
                  <a:lnTo>
                    <a:pt x="123" y="3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391" y="0"/>
                  </a:lnTo>
                  <a:lnTo>
                    <a:pt x="1406" y="3"/>
                  </a:lnTo>
                  <a:lnTo>
                    <a:pt x="1421" y="7"/>
                  </a:lnTo>
                  <a:lnTo>
                    <a:pt x="1435" y="12"/>
                  </a:lnTo>
                  <a:lnTo>
                    <a:pt x="1449" y="19"/>
                  </a:lnTo>
                  <a:lnTo>
                    <a:pt x="1461" y="27"/>
                  </a:lnTo>
                  <a:lnTo>
                    <a:pt x="1473" y="35"/>
                  </a:lnTo>
                  <a:lnTo>
                    <a:pt x="1484" y="45"/>
                  </a:lnTo>
                  <a:lnTo>
                    <a:pt x="1494" y="56"/>
                  </a:lnTo>
                  <a:lnTo>
                    <a:pt x="1503" y="68"/>
                  </a:lnTo>
                  <a:lnTo>
                    <a:pt x="1511" y="81"/>
                  </a:lnTo>
                  <a:lnTo>
                    <a:pt x="1517" y="94"/>
                  </a:lnTo>
                  <a:lnTo>
                    <a:pt x="1522" y="109"/>
                  </a:lnTo>
                  <a:lnTo>
                    <a:pt x="1526" y="124"/>
                  </a:lnTo>
                  <a:lnTo>
                    <a:pt x="1528" y="139"/>
                  </a:lnTo>
                  <a:lnTo>
                    <a:pt x="1529" y="155"/>
                  </a:lnTo>
                  <a:lnTo>
                    <a:pt x="1529" y="2573"/>
                  </a:lnTo>
                  <a:lnTo>
                    <a:pt x="1529" y="2573"/>
                  </a:lnTo>
                  <a:lnTo>
                    <a:pt x="1528" y="2588"/>
                  </a:lnTo>
                  <a:lnTo>
                    <a:pt x="1526" y="2604"/>
                  </a:lnTo>
                  <a:lnTo>
                    <a:pt x="1522" y="2618"/>
                  </a:lnTo>
                  <a:lnTo>
                    <a:pt x="1517" y="2633"/>
                  </a:lnTo>
                  <a:lnTo>
                    <a:pt x="1511" y="2646"/>
                  </a:lnTo>
                  <a:lnTo>
                    <a:pt x="1503" y="2659"/>
                  </a:lnTo>
                  <a:lnTo>
                    <a:pt x="1494" y="2671"/>
                  </a:lnTo>
                  <a:lnTo>
                    <a:pt x="1484" y="2682"/>
                  </a:lnTo>
                  <a:lnTo>
                    <a:pt x="1473" y="2692"/>
                  </a:lnTo>
                  <a:lnTo>
                    <a:pt x="1461" y="2701"/>
                  </a:lnTo>
                  <a:lnTo>
                    <a:pt x="1449" y="2708"/>
                  </a:lnTo>
                  <a:lnTo>
                    <a:pt x="1435" y="2715"/>
                  </a:lnTo>
                  <a:lnTo>
                    <a:pt x="1421" y="2721"/>
                  </a:lnTo>
                  <a:lnTo>
                    <a:pt x="1406" y="2724"/>
                  </a:lnTo>
                  <a:lnTo>
                    <a:pt x="1391" y="2727"/>
                  </a:lnTo>
                  <a:lnTo>
                    <a:pt x="1375" y="2728"/>
                  </a:lnTo>
                  <a:lnTo>
                    <a:pt x="154" y="2728"/>
                  </a:lnTo>
                  <a:lnTo>
                    <a:pt x="154" y="2728"/>
                  </a:lnTo>
                  <a:lnTo>
                    <a:pt x="138" y="2727"/>
                  </a:lnTo>
                  <a:lnTo>
                    <a:pt x="123" y="2724"/>
                  </a:lnTo>
                  <a:lnTo>
                    <a:pt x="108" y="2721"/>
                  </a:lnTo>
                  <a:lnTo>
                    <a:pt x="94" y="2715"/>
                  </a:lnTo>
                  <a:lnTo>
                    <a:pt x="81" y="2708"/>
                  </a:lnTo>
                  <a:lnTo>
                    <a:pt x="68" y="2701"/>
                  </a:lnTo>
                  <a:lnTo>
                    <a:pt x="56" y="2692"/>
                  </a:lnTo>
                  <a:lnTo>
                    <a:pt x="45" y="2682"/>
                  </a:lnTo>
                  <a:lnTo>
                    <a:pt x="36" y="2671"/>
                  </a:lnTo>
                  <a:lnTo>
                    <a:pt x="26" y="2659"/>
                  </a:lnTo>
                  <a:lnTo>
                    <a:pt x="18" y="2646"/>
                  </a:lnTo>
                  <a:lnTo>
                    <a:pt x="13" y="2633"/>
                  </a:lnTo>
                  <a:lnTo>
                    <a:pt x="7" y="2618"/>
                  </a:lnTo>
                  <a:lnTo>
                    <a:pt x="3" y="2604"/>
                  </a:lnTo>
                  <a:lnTo>
                    <a:pt x="1" y="2588"/>
                  </a:lnTo>
                  <a:lnTo>
                    <a:pt x="0" y="2573"/>
                  </a:lnTo>
                  <a:lnTo>
                    <a:pt x="0" y="1813"/>
                  </a:lnTo>
                </a:path>
              </a:pathLst>
            </a:custGeom>
            <a:noFill/>
            <a:ln w="19050" cap="flat" cmpd="sng">
              <a:solidFill>
                <a:srgbClr val="A1D4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4700588" y="2736701"/>
              <a:ext cx="427038" cy="701675"/>
            </a:xfrm>
            <a:custGeom>
              <a:avLst/>
              <a:gdLst/>
              <a:ahLst/>
              <a:cxnLst/>
              <a:rect l="l" t="t" r="r" b="b"/>
              <a:pathLst>
                <a:path w="538" h="883" extrusionOk="0">
                  <a:moveTo>
                    <a:pt x="538" y="625"/>
                  </a:moveTo>
                  <a:lnTo>
                    <a:pt x="538" y="625"/>
                  </a:lnTo>
                  <a:lnTo>
                    <a:pt x="537" y="654"/>
                  </a:lnTo>
                  <a:lnTo>
                    <a:pt x="533" y="682"/>
                  </a:lnTo>
                  <a:lnTo>
                    <a:pt x="530" y="694"/>
                  </a:lnTo>
                  <a:lnTo>
                    <a:pt x="527" y="707"/>
                  </a:lnTo>
                  <a:lnTo>
                    <a:pt x="523" y="720"/>
                  </a:lnTo>
                  <a:lnTo>
                    <a:pt x="517" y="732"/>
                  </a:lnTo>
                  <a:lnTo>
                    <a:pt x="517" y="732"/>
                  </a:lnTo>
                  <a:lnTo>
                    <a:pt x="506" y="755"/>
                  </a:lnTo>
                  <a:lnTo>
                    <a:pt x="500" y="766"/>
                  </a:lnTo>
                  <a:lnTo>
                    <a:pt x="493" y="776"/>
                  </a:lnTo>
                  <a:lnTo>
                    <a:pt x="485" y="787"/>
                  </a:lnTo>
                  <a:lnTo>
                    <a:pt x="477" y="796"/>
                  </a:lnTo>
                  <a:lnTo>
                    <a:pt x="468" y="805"/>
                  </a:lnTo>
                  <a:lnTo>
                    <a:pt x="459" y="813"/>
                  </a:lnTo>
                  <a:lnTo>
                    <a:pt x="459" y="813"/>
                  </a:lnTo>
                  <a:lnTo>
                    <a:pt x="448" y="821"/>
                  </a:lnTo>
                  <a:lnTo>
                    <a:pt x="438" y="829"/>
                  </a:lnTo>
                  <a:lnTo>
                    <a:pt x="427" y="836"/>
                  </a:lnTo>
                  <a:lnTo>
                    <a:pt x="416" y="843"/>
                  </a:lnTo>
                  <a:lnTo>
                    <a:pt x="391" y="856"/>
                  </a:lnTo>
                  <a:lnTo>
                    <a:pt x="364" y="865"/>
                  </a:lnTo>
                  <a:lnTo>
                    <a:pt x="364" y="865"/>
                  </a:lnTo>
                  <a:lnTo>
                    <a:pt x="334" y="873"/>
                  </a:lnTo>
                  <a:lnTo>
                    <a:pt x="304" y="879"/>
                  </a:lnTo>
                  <a:lnTo>
                    <a:pt x="271" y="882"/>
                  </a:lnTo>
                  <a:lnTo>
                    <a:pt x="236" y="883"/>
                  </a:lnTo>
                  <a:lnTo>
                    <a:pt x="236" y="883"/>
                  </a:lnTo>
                  <a:lnTo>
                    <a:pt x="216" y="883"/>
                  </a:lnTo>
                  <a:lnTo>
                    <a:pt x="195" y="882"/>
                  </a:lnTo>
                  <a:lnTo>
                    <a:pt x="175" y="880"/>
                  </a:lnTo>
                  <a:lnTo>
                    <a:pt x="156" y="876"/>
                  </a:lnTo>
                  <a:lnTo>
                    <a:pt x="156" y="876"/>
                  </a:lnTo>
                  <a:lnTo>
                    <a:pt x="120" y="870"/>
                  </a:lnTo>
                  <a:lnTo>
                    <a:pt x="89" y="860"/>
                  </a:lnTo>
                  <a:lnTo>
                    <a:pt x="89" y="860"/>
                  </a:lnTo>
                  <a:lnTo>
                    <a:pt x="62" y="850"/>
                  </a:lnTo>
                  <a:lnTo>
                    <a:pt x="41" y="841"/>
                  </a:lnTo>
                  <a:lnTo>
                    <a:pt x="41" y="841"/>
                  </a:lnTo>
                  <a:lnTo>
                    <a:pt x="26" y="832"/>
                  </a:lnTo>
                  <a:lnTo>
                    <a:pt x="16" y="826"/>
                  </a:lnTo>
                  <a:lnTo>
                    <a:pt x="16" y="826"/>
                  </a:lnTo>
                  <a:lnTo>
                    <a:pt x="12" y="821"/>
                  </a:lnTo>
                  <a:lnTo>
                    <a:pt x="9" y="817"/>
                  </a:lnTo>
                  <a:lnTo>
                    <a:pt x="9" y="817"/>
                  </a:lnTo>
                  <a:lnTo>
                    <a:pt x="7" y="811"/>
                  </a:lnTo>
                  <a:lnTo>
                    <a:pt x="5" y="805"/>
                  </a:lnTo>
                  <a:lnTo>
                    <a:pt x="5" y="805"/>
                  </a:lnTo>
                  <a:lnTo>
                    <a:pt x="3" y="797"/>
                  </a:lnTo>
                  <a:lnTo>
                    <a:pt x="1" y="789"/>
                  </a:lnTo>
                  <a:lnTo>
                    <a:pt x="1" y="789"/>
                  </a:lnTo>
                  <a:lnTo>
                    <a:pt x="0" y="765"/>
                  </a:lnTo>
                  <a:lnTo>
                    <a:pt x="0" y="765"/>
                  </a:lnTo>
                  <a:lnTo>
                    <a:pt x="0" y="754"/>
                  </a:lnTo>
                  <a:lnTo>
                    <a:pt x="1" y="745"/>
                  </a:lnTo>
                  <a:lnTo>
                    <a:pt x="4" y="737"/>
                  </a:lnTo>
                  <a:lnTo>
                    <a:pt x="5" y="731"/>
                  </a:lnTo>
                  <a:lnTo>
                    <a:pt x="5" y="731"/>
                  </a:lnTo>
                  <a:lnTo>
                    <a:pt x="8" y="728"/>
                  </a:lnTo>
                  <a:lnTo>
                    <a:pt x="11" y="724"/>
                  </a:lnTo>
                  <a:lnTo>
                    <a:pt x="15" y="723"/>
                  </a:lnTo>
                  <a:lnTo>
                    <a:pt x="19" y="722"/>
                  </a:lnTo>
                  <a:lnTo>
                    <a:pt x="19" y="722"/>
                  </a:lnTo>
                  <a:lnTo>
                    <a:pt x="22" y="723"/>
                  </a:lnTo>
                  <a:lnTo>
                    <a:pt x="28" y="726"/>
                  </a:lnTo>
                  <a:lnTo>
                    <a:pt x="43" y="734"/>
                  </a:lnTo>
                  <a:lnTo>
                    <a:pt x="43" y="734"/>
                  </a:lnTo>
                  <a:lnTo>
                    <a:pt x="64" y="744"/>
                  </a:lnTo>
                  <a:lnTo>
                    <a:pt x="89" y="755"/>
                  </a:lnTo>
                  <a:lnTo>
                    <a:pt x="89" y="755"/>
                  </a:lnTo>
                  <a:lnTo>
                    <a:pt x="120" y="768"/>
                  </a:lnTo>
                  <a:lnTo>
                    <a:pt x="156" y="779"/>
                  </a:lnTo>
                  <a:lnTo>
                    <a:pt x="156" y="779"/>
                  </a:lnTo>
                  <a:lnTo>
                    <a:pt x="174" y="783"/>
                  </a:lnTo>
                  <a:lnTo>
                    <a:pt x="195" y="787"/>
                  </a:lnTo>
                  <a:lnTo>
                    <a:pt x="217" y="789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60" y="789"/>
                  </a:lnTo>
                  <a:lnTo>
                    <a:pt x="281" y="787"/>
                  </a:lnTo>
                  <a:lnTo>
                    <a:pt x="301" y="783"/>
                  </a:lnTo>
                  <a:lnTo>
                    <a:pt x="318" y="779"/>
                  </a:lnTo>
                  <a:lnTo>
                    <a:pt x="318" y="779"/>
                  </a:lnTo>
                  <a:lnTo>
                    <a:pt x="334" y="772"/>
                  </a:lnTo>
                  <a:lnTo>
                    <a:pt x="349" y="765"/>
                  </a:lnTo>
                  <a:lnTo>
                    <a:pt x="363" y="757"/>
                  </a:lnTo>
                  <a:lnTo>
                    <a:pt x="376" y="746"/>
                  </a:lnTo>
                  <a:lnTo>
                    <a:pt x="376" y="746"/>
                  </a:lnTo>
                  <a:lnTo>
                    <a:pt x="386" y="736"/>
                  </a:lnTo>
                  <a:lnTo>
                    <a:pt x="395" y="724"/>
                  </a:lnTo>
                  <a:lnTo>
                    <a:pt x="403" y="712"/>
                  </a:lnTo>
                  <a:lnTo>
                    <a:pt x="410" y="698"/>
                  </a:lnTo>
                  <a:lnTo>
                    <a:pt x="410" y="698"/>
                  </a:lnTo>
                  <a:lnTo>
                    <a:pt x="415" y="683"/>
                  </a:lnTo>
                  <a:lnTo>
                    <a:pt x="418" y="668"/>
                  </a:lnTo>
                  <a:lnTo>
                    <a:pt x="421" y="653"/>
                  </a:lnTo>
                  <a:lnTo>
                    <a:pt x="422" y="637"/>
                  </a:lnTo>
                  <a:lnTo>
                    <a:pt x="422" y="637"/>
                  </a:lnTo>
                  <a:lnTo>
                    <a:pt x="421" y="618"/>
                  </a:lnTo>
                  <a:lnTo>
                    <a:pt x="418" y="601"/>
                  </a:lnTo>
                  <a:lnTo>
                    <a:pt x="414" y="586"/>
                  </a:lnTo>
                  <a:lnTo>
                    <a:pt x="407" y="571"/>
                  </a:lnTo>
                  <a:lnTo>
                    <a:pt x="407" y="571"/>
                  </a:lnTo>
                  <a:lnTo>
                    <a:pt x="399" y="556"/>
                  </a:lnTo>
                  <a:lnTo>
                    <a:pt x="388" y="543"/>
                  </a:lnTo>
                  <a:lnTo>
                    <a:pt x="377" y="531"/>
                  </a:lnTo>
                  <a:lnTo>
                    <a:pt x="364" y="520"/>
                  </a:lnTo>
                  <a:lnTo>
                    <a:pt x="364" y="520"/>
                  </a:lnTo>
                  <a:lnTo>
                    <a:pt x="349" y="510"/>
                  </a:lnTo>
                  <a:lnTo>
                    <a:pt x="332" y="501"/>
                  </a:lnTo>
                  <a:lnTo>
                    <a:pt x="313" y="494"/>
                  </a:lnTo>
                  <a:lnTo>
                    <a:pt x="294" y="488"/>
                  </a:lnTo>
                  <a:lnTo>
                    <a:pt x="294" y="488"/>
                  </a:lnTo>
                  <a:lnTo>
                    <a:pt x="272" y="482"/>
                  </a:lnTo>
                  <a:lnTo>
                    <a:pt x="249" y="479"/>
                  </a:lnTo>
                  <a:lnTo>
                    <a:pt x="225" y="477"/>
                  </a:lnTo>
                  <a:lnTo>
                    <a:pt x="199" y="477"/>
                  </a:lnTo>
                  <a:lnTo>
                    <a:pt x="115" y="477"/>
                  </a:lnTo>
                  <a:lnTo>
                    <a:pt x="115" y="477"/>
                  </a:lnTo>
                  <a:lnTo>
                    <a:pt x="110" y="476"/>
                  </a:lnTo>
                  <a:lnTo>
                    <a:pt x="105" y="474"/>
                  </a:lnTo>
                  <a:lnTo>
                    <a:pt x="105" y="474"/>
                  </a:lnTo>
                  <a:lnTo>
                    <a:pt x="100" y="471"/>
                  </a:lnTo>
                  <a:lnTo>
                    <a:pt x="96" y="466"/>
                  </a:lnTo>
                  <a:lnTo>
                    <a:pt x="96" y="466"/>
                  </a:lnTo>
                  <a:lnTo>
                    <a:pt x="92" y="461"/>
                  </a:lnTo>
                  <a:lnTo>
                    <a:pt x="90" y="452"/>
                  </a:lnTo>
                  <a:lnTo>
                    <a:pt x="90" y="452"/>
                  </a:lnTo>
                  <a:lnTo>
                    <a:pt x="88" y="442"/>
                  </a:lnTo>
                  <a:lnTo>
                    <a:pt x="88" y="429"/>
                  </a:lnTo>
                  <a:lnTo>
                    <a:pt x="88" y="429"/>
                  </a:lnTo>
                  <a:lnTo>
                    <a:pt x="88" y="418"/>
                  </a:lnTo>
                  <a:lnTo>
                    <a:pt x="89" y="409"/>
                  </a:lnTo>
                  <a:lnTo>
                    <a:pt x="89" y="409"/>
                  </a:lnTo>
                  <a:lnTo>
                    <a:pt x="91" y="402"/>
                  </a:lnTo>
                  <a:lnTo>
                    <a:pt x="95" y="396"/>
                  </a:lnTo>
                  <a:lnTo>
                    <a:pt x="95" y="396"/>
                  </a:lnTo>
                  <a:lnTo>
                    <a:pt x="99" y="391"/>
                  </a:lnTo>
                  <a:lnTo>
                    <a:pt x="103" y="388"/>
                  </a:lnTo>
                  <a:lnTo>
                    <a:pt x="103" y="388"/>
                  </a:lnTo>
                  <a:lnTo>
                    <a:pt x="108" y="387"/>
                  </a:lnTo>
                  <a:lnTo>
                    <a:pt x="114" y="386"/>
                  </a:lnTo>
                  <a:lnTo>
                    <a:pt x="189" y="386"/>
                  </a:lnTo>
                  <a:lnTo>
                    <a:pt x="189" y="386"/>
                  </a:lnTo>
                  <a:lnTo>
                    <a:pt x="210" y="386"/>
                  </a:lnTo>
                  <a:lnTo>
                    <a:pt x="231" y="383"/>
                  </a:lnTo>
                  <a:lnTo>
                    <a:pt x="249" y="380"/>
                  </a:lnTo>
                  <a:lnTo>
                    <a:pt x="267" y="375"/>
                  </a:lnTo>
                  <a:lnTo>
                    <a:pt x="267" y="375"/>
                  </a:lnTo>
                  <a:lnTo>
                    <a:pt x="284" y="368"/>
                  </a:lnTo>
                  <a:lnTo>
                    <a:pt x="300" y="361"/>
                  </a:lnTo>
                  <a:lnTo>
                    <a:pt x="313" y="352"/>
                  </a:lnTo>
                  <a:lnTo>
                    <a:pt x="326" y="342"/>
                  </a:lnTo>
                  <a:lnTo>
                    <a:pt x="326" y="342"/>
                  </a:lnTo>
                  <a:lnTo>
                    <a:pt x="338" y="331"/>
                  </a:lnTo>
                  <a:lnTo>
                    <a:pt x="348" y="319"/>
                  </a:lnTo>
                  <a:lnTo>
                    <a:pt x="356" y="306"/>
                  </a:lnTo>
                  <a:lnTo>
                    <a:pt x="363" y="291"/>
                  </a:lnTo>
                  <a:lnTo>
                    <a:pt x="363" y="291"/>
                  </a:lnTo>
                  <a:lnTo>
                    <a:pt x="369" y="276"/>
                  </a:lnTo>
                  <a:lnTo>
                    <a:pt x="373" y="260"/>
                  </a:lnTo>
                  <a:lnTo>
                    <a:pt x="376" y="244"/>
                  </a:lnTo>
                  <a:lnTo>
                    <a:pt x="377" y="225"/>
                  </a:lnTo>
                  <a:lnTo>
                    <a:pt x="377" y="225"/>
                  </a:lnTo>
                  <a:lnTo>
                    <a:pt x="376" y="213"/>
                  </a:lnTo>
                  <a:lnTo>
                    <a:pt x="374" y="200"/>
                  </a:lnTo>
                  <a:lnTo>
                    <a:pt x="371" y="187"/>
                  </a:lnTo>
                  <a:lnTo>
                    <a:pt x="368" y="175"/>
                  </a:lnTo>
                  <a:lnTo>
                    <a:pt x="368" y="175"/>
                  </a:lnTo>
                  <a:lnTo>
                    <a:pt x="363" y="163"/>
                  </a:lnTo>
                  <a:lnTo>
                    <a:pt x="357" y="152"/>
                  </a:lnTo>
                  <a:lnTo>
                    <a:pt x="350" y="143"/>
                  </a:lnTo>
                  <a:lnTo>
                    <a:pt x="342" y="132"/>
                  </a:lnTo>
                  <a:lnTo>
                    <a:pt x="342" y="132"/>
                  </a:lnTo>
                  <a:lnTo>
                    <a:pt x="333" y="124"/>
                  </a:lnTo>
                  <a:lnTo>
                    <a:pt x="323" y="117"/>
                  </a:lnTo>
                  <a:lnTo>
                    <a:pt x="311" y="110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84" y="100"/>
                  </a:lnTo>
                  <a:lnTo>
                    <a:pt x="269" y="96"/>
                  </a:lnTo>
                  <a:lnTo>
                    <a:pt x="252" y="95"/>
                  </a:lnTo>
                  <a:lnTo>
                    <a:pt x="236" y="94"/>
                  </a:lnTo>
                  <a:lnTo>
                    <a:pt x="236" y="94"/>
                  </a:lnTo>
                  <a:lnTo>
                    <a:pt x="217" y="95"/>
                  </a:lnTo>
                  <a:lnTo>
                    <a:pt x="199" y="98"/>
                  </a:lnTo>
                  <a:lnTo>
                    <a:pt x="182" y="101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35" y="118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84" y="144"/>
                  </a:lnTo>
                  <a:lnTo>
                    <a:pt x="66" y="155"/>
                  </a:lnTo>
                  <a:lnTo>
                    <a:pt x="66" y="155"/>
                  </a:lnTo>
                  <a:lnTo>
                    <a:pt x="52" y="164"/>
                  </a:lnTo>
                  <a:lnTo>
                    <a:pt x="46" y="167"/>
                  </a:lnTo>
                  <a:lnTo>
                    <a:pt x="43" y="167"/>
                  </a:lnTo>
                  <a:lnTo>
                    <a:pt x="43" y="167"/>
                  </a:lnTo>
                  <a:lnTo>
                    <a:pt x="38" y="167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1" y="163"/>
                  </a:lnTo>
                  <a:lnTo>
                    <a:pt x="29" y="159"/>
                  </a:lnTo>
                  <a:lnTo>
                    <a:pt x="29" y="159"/>
                  </a:lnTo>
                  <a:lnTo>
                    <a:pt x="27" y="153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96"/>
                  </a:lnTo>
                  <a:lnTo>
                    <a:pt x="28" y="91"/>
                  </a:lnTo>
                  <a:lnTo>
                    <a:pt x="28" y="91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6" y="76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51" y="62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88" y="3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29" y="22"/>
                  </a:lnTo>
                  <a:lnTo>
                    <a:pt x="144" y="17"/>
                  </a:lnTo>
                  <a:lnTo>
                    <a:pt x="161" y="12"/>
                  </a:lnTo>
                  <a:lnTo>
                    <a:pt x="179" y="8"/>
                  </a:lnTo>
                  <a:lnTo>
                    <a:pt x="179" y="8"/>
                  </a:lnTo>
                  <a:lnTo>
                    <a:pt x="198" y="4"/>
                  </a:lnTo>
                  <a:lnTo>
                    <a:pt x="218" y="2"/>
                  </a:lnTo>
                  <a:lnTo>
                    <a:pt x="237" y="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87" y="1"/>
                  </a:lnTo>
                  <a:lnTo>
                    <a:pt x="315" y="4"/>
                  </a:lnTo>
                  <a:lnTo>
                    <a:pt x="340" y="9"/>
                  </a:lnTo>
                  <a:lnTo>
                    <a:pt x="363" y="16"/>
                  </a:lnTo>
                  <a:lnTo>
                    <a:pt x="363" y="16"/>
                  </a:lnTo>
                  <a:lnTo>
                    <a:pt x="385" y="24"/>
                  </a:lnTo>
                  <a:lnTo>
                    <a:pt x="404" y="34"/>
                  </a:lnTo>
                  <a:lnTo>
                    <a:pt x="423" y="46"/>
                  </a:lnTo>
                  <a:lnTo>
                    <a:pt x="439" y="58"/>
                  </a:lnTo>
                  <a:lnTo>
                    <a:pt x="439" y="58"/>
                  </a:lnTo>
                  <a:lnTo>
                    <a:pt x="453" y="73"/>
                  </a:lnTo>
                  <a:lnTo>
                    <a:pt x="464" y="90"/>
                  </a:lnTo>
                  <a:lnTo>
                    <a:pt x="475" y="107"/>
                  </a:lnTo>
                  <a:lnTo>
                    <a:pt x="484" y="125"/>
                  </a:lnTo>
                  <a:lnTo>
                    <a:pt x="484" y="125"/>
                  </a:lnTo>
                  <a:lnTo>
                    <a:pt x="490" y="145"/>
                  </a:lnTo>
                  <a:lnTo>
                    <a:pt x="494" y="166"/>
                  </a:lnTo>
                  <a:lnTo>
                    <a:pt x="498" y="187"/>
                  </a:lnTo>
                  <a:lnTo>
                    <a:pt x="499" y="210"/>
                  </a:lnTo>
                  <a:lnTo>
                    <a:pt x="499" y="210"/>
                  </a:lnTo>
                  <a:lnTo>
                    <a:pt x="498" y="231"/>
                  </a:lnTo>
                  <a:lnTo>
                    <a:pt x="495" y="250"/>
                  </a:lnTo>
                  <a:lnTo>
                    <a:pt x="492" y="268"/>
                  </a:lnTo>
                  <a:lnTo>
                    <a:pt x="487" y="287"/>
                  </a:lnTo>
                  <a:lnTo>
                    <a:pt x="487" y="287"/>
                  </a:lnTo>
                  <a:lnTo>
                    <a:pt x="482" y="303"/>
                  </a:lnTo>
                  <a:lnTo>
                    <a:pt x="475" y="319"/>
                  </a:lnTo>
                  <a:lnTo>
                    <a:pt x="467" y="334"/>
                  </a:lnTo>
                  <a:lnTo>
                    <a:pt x="456" y="348"/>
                  </a:lnTo>
                  <a:lnTo>
                    <a:pt x="456" y="348"/>
                  </a:lnTo>
                  <a:lnTo>
                    <a:pt x="446" y="361"/>
                  </a:lnTo>
                  <a:lnTo>
                    <a:pt x="433" y="373"/>
                  </a:lnTo>
                  <a:lnTo>
                    <a:pt x="421" y="383"/>
                  </a:lnTo>
                  <a:lnTo>
                    <a:pt x="407" y="394"/>
                  </a:lnTo>
                  <a:lnTo>
                    <a:pt x="407" y="394"/>
                  </a:lnTo>
                  <a:lnTo>
                    <a:pt x="391" y="403"/>
                  </a:lnTo>
                  <a:lnTo>
                    <a:pt x="374" y="410"/>
                  </a:lnTo>
                  <a:lnTo>
                    <a:pt x="356" y="416"/>
                  </a:lnTo>
                  <a:lnTo>
                    <a:pt x="338" y="420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60" y="425"/>
                  </a:lnTo>
                  <a:lnTo>
                    <a:pt x="380" y="429"/>
                  </a:lnTo>
                  <a:lnTo>
                    <a:pt x="400" y="435"/>
                  </a:lnTo>
                  <a:lnTo>
                    <a:pt x="418" y="443"/>
                  </a:lnTo>
                  <a:lnTo>
                    <a:pt x="418" y="443"/>
                  </a:lnTo>
                  <a:lnTo>
                    <a:pt x="437" y="452"/>
                  </a:lnTo>
                  <a:lnTo>
                    <a:pt x="453" y="463"/>
                  </a:lnTo>
                  <a:lnTo>
                    <a:pt x="468" y="474"/>
                  </a:lnTo>
                  <a:lnTo>
                    <a:pt x="482" y="488"/>
                  </a:lnTo>
                  <a:lnTo>
                    <a:pt x="482" y="488"/>
                  </a:lnTo>
                  <a:lnTo>
                    <a:pt x="494" y="502"/>
                  </a:lnTo>
                  <a:lnTo>
                    <a:pt x="506" y="517"/>
                  </a:lnTo>
                  <a:lnTo>
                    <a:pt x="515" y="532"/>
                  </a:lnTo>
                  <a:lnTo>
                    <a:pt x="523" y="549"/>
                  </a:lnTo>
                  <a:lnTo>
                    <a:pt x="523" y="549"/>
                  </a:lnTo>
                  <a:lnTo>
                    <a:pt x="530" y="568"/>
                  </a:lnTo>
                  <a:lnTo>
                    <a:pt x="535" y="586"/>
                  </a:lnTo>
                  <a:lnTo>
                    <a:pt x="537" y="606"/>
                  </a:lnTo>
                  <a:lnTo>
                    <a:pt x="538" y="625"/>
                  </a:lnTo>
                  <a:lnTo>
                    <a:pt x="538" y="625"/>
                  </a:lnTo>
                  <a:close/>
                </a:path>
              </a:pathLst>
            </a:custGeom>
            <a:noFill/>
            <a:ln w="19050" cap="flat" cmpd="sng">
              <a:solidFill>
                <a:srgbClr val="A1D4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39"/>
          <p:cNvGrpSpPr/>
          <p:nvPr/>
        </p:nvGrpSpPr>
        <p:grpSpPr>
          <a:xfrm>
            <a:off x="6416676" y="1990576"/>
            <a:ext cx="1514475" cy="2165350"/>
            <a:chOff x="6416676" y="1990576"/>
            <a:chExt cx="1514475" cy="2165350"/>
          </a:xfrm>
        </p:grpSpPr>
        <p:sp>
          <p:nvSpPr>
            <p:cNvPr id="212" name="Google Shape;212;p39"/>
            <p:cNvSpPr/>
            <p:nvPr/>
          </p:nvSpPr>
          <p:spPr>
            <a:xfrm>
              <a:off x="6716713" y="1990576"/>
              <a:ext cx="1214438" cy="2165350"/>
            </a:xfrm>
            <a:custGeom>
              <a:avLst/>
              <a:gdLst/>
              <a:ahLst/>
              <a:cxnLst/>
              <a:rect l="l" t="t" r="r" b="b"/>
              <a:pathLst>
                <a:path w="1529" h="2728" extrusionOk="0">
                  <a:moveTo>
                    <a:pt x="0" y="950"/>
                  </a:moveTo>
                  <a:lnTo>
                    <a:pt x="0" y="155"/>
                  </a:lnTo>
                  <a:lnTo>
                    <a:pt x="0" y="155"/>
                  </a:lnTo>
                  <a:lnTo>
                    <a:pt x="1" y="139"/>
                  </a:lnTo>
                  <a:lnTo>
                    <a:pt x="3" y="124"/>
                  </a:lnTo>
                  <a:lnTo>
                    <a:pt x="7" y="109"/>
                  </a:lnTo>
                  <a:lnTo>
                    <a:pt x="12" y="94"/>
                  </a:lnTo>
                  <a:lnTo>
                    <a:pt x="18" y="81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5" y="45"/>
                  </a:lnTo>
                  <a:lnTo>
                    <a:pt x="56" y="35"/>
                  </a:lnTo>
                  <a:lnTo>
                    <a:pt x="68" y="27"/>
                  </a:lnTo>
                  <a:lnTo>
                    <a:pt x="80" y="19"/>
                  </a:lnTo>
                  <a:lnTo>
                    <a:pt x="94" y="12"/>
                  </a:lnTo>
                  <a:lnTo>
                    <a:pt x="108" y="7"/>
                  </a:lnTo>
                  <a:lnTo>
                    <a:pt x="123" y="3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391" y="0"/>
                  </a:lnTo>
                  <a:lnTo>
                    <a:pt x="1406" y="3"/>
                  </a:lnTo>
                  <a:lnTo>
                    <a:pt x="1421" y="7"/>
                  </a:lnTo>
                  <a:lnTo>
                    <a:pt x="1435" y="12"/>
                  </a:lnTo>
                  <a:lnTo>
                    <a:pt x="1449" y="19"/>
                  </a:lnTo>
                  <a:lnTo>
                    <a:pt x="1461" y="27"/>
                  </a:lnTo>
                  <a:lnTo>
                    <a:pt x="1473" y="35"/>
                  </a:lnTo>
                  <a:lnTo>
                    <a:pt x="1484" y="45"/>
                  </a:lnTo>
                  <a:lnTo>
                    <a:pt x="1493" y="56"/>
                  </a:lnTo>
                  <a:lnTo>
                    <a:pt x="1503" y="68"/>
                  </a:lnTo>
                  <a:lnTo>
                    <a:pt x="1511" y="81"/>
                  </a:lnTo>
                  <a:lnTo>
                    <a:pt x="1516" y="94"/>
                  </a:lnTo>
                  <a:lnTo>
                    <a:pt x="1522" y="109"/>
                  </a:lnTo>
                  <a:lnTo>
                    <a:pt x="1526" y="124"/>
                  </a:lnTo>
                  <a:lnTo>
                    <a:pt x="1528" y="139"/>
                  </a:lnTo>
                  <a:lnTo>
                    <a:pt x="1529" y="155"/>
                  </a:lnTo>
                  <a:lnTo>
                    <a:pt x="1529" y="2573"/>
                  </a:lnTo>
                  <a:lnTo>
                    <a:pt x="1529" y="2573"/>
                  </a:lnTo>
                  <a:lnTo>
                    <a:pt x="1528" y="2588"/>
                  </a:lnTo>
                  <a:lnTo>
                    <a:pt x="1526" y="2604"/>
                  </a:lnTo>
                  <a:lnTo>
                    <a:pt x="1522" y="2618"/>
                  </a:lnTo>
                  <a:lnTo>
                    <a:pt x="1516" y="2633"/>
                  </a:lnTo>
                  <a:lnTo>
                    <a:pt x="1511" y="2646"/>
                  </a:lnTo>
                  <a:lnTo>
                    <a:pt x="1503" y="2659"/>
                  </a:lnTo>
                  <a:lnTo>
                    <a:pt x="1493" y="2671"/>
                  </a:lnTo>
                  <a:lnTo>
                    <a:pt x="1484" y="2682"/>
                  </a:lnTo>
                  <a:lnTo>
                    <a:pt x="1473" y="2692"/>
                  </a:lnTo>
                  <a:lnTo>
                    <a:pt x="1461" y="2701"/>
                  </a:lnTo>
                  <a:lnTo>
                    <a:pt x="1449" y="2708"/>
                  </a:lnTo>
                  <a:lnTo>
                    <a:pt x="1435" y="2715"/>
                  </a:lnTo>
                  <a:lnTo>
                    <a:pt x="1421" y="2721"/>
                  </a:lnTo>
                  <a:lnTo>
                    <a:pt x="1406" y="2724"/>
                  </a:lnTo>
                  <a:lnTo>
                    <a:pt x="1391" y="2727"/>
                  </a:lnTo>
                  <a:lnTo>
                    <a:pt x="1375" y="2728"/>
                  </a:lnTo>
                  <a:lnTo>
                    <a:pt x="154" y="2728"/>
                  </a:lnTo>
                  <a:lnTo>
                    <a:pt x="154" y="2728"/>
                  </a:lnTo>
                  <a:lnTo>
                    <a:pt x="138" y="2727"/>
                  </a:lnTo>
                  <a:lnTo>
                    <a:pt x="123" y="2724"/>
                  </a:lnTo>
                  <a:lnTo>
                    <a:pt x="108" y="2721"/>
                  </a:lnTo>
                  <a:lnTo>
                    <a:pt x="94" y="2715"/>
                  </a:lnTo>
                  <a:lnTo>
                    <a:pt x="80" y="2708"/>
                  </a:lnTo>
                  <a:lnTo>
                    <a:pt x="68" y="2701"/>
                  </a:lnTo>
                  <a:lnTo>
                    <a:pt x="56" y="2692"/>
                  </a:lnTo>
                  <a:lnTo>
                    <a:pt x="45" y="2682"/>
                  </a:lnTo>
                  <a:lnTo>
                    <a:pt x="36" y="2671"/>
                  </a:lnTo>
                  <a:lnTo>
                    <a:pt x="26" y="2659"/>
                  </a:lnTo>
                  <a:lnTo>
                    <a:pt x="18" y="2646"/>
                  </a:lnTo>
                  <a:lnTo>
                    <a:pt x="12" y="2633"/>
                  </a:lnTo>
                  <a:lnTo>
                    <a:pt x="7" y="2618"/>
                  </a:lnTo>
                  <a:lnTo>
                    <a:pt x="3" y="2604"/>
                  </a:lnTo>
                  <a:lnTo>
                    <a:pt x="1" y="2588"/>
                  </a:lnTo>
                  <a:lnTo>
                    <a:pt x="0" y="2573"/>
                  </a:lnTo>
                  <a:lnTo>
                    <a:pt x="0" y="1615"/>
                  </a:lnTo>
                </a:path>
              </a:pathLst>
            </a:custGeom>
            <a:noFill/>
            <a:ln w="19050" cap="flat" cmpd="sng">
              <a:solidFill>
                <a:srgbClr val="49CFA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9"/>
            <p:cNvSpPr/>
            <p:nvPr/>
          </p:nvSpPr>
          <p:spPr>
            <a:xfrm>
              <a:off x="6416676" y="2744639"/>
              <a:ext cx="490538" cy="687388"/>
            </a:xfrm>
            <a:custGeom>
              <a:avLst/>
              <a:gdLst/>
              <a:ahLst/>
              <a:cxnLst/>
              <a:rect l="l" t="t" r="r" b="b"/>
              <a:pathLst>
                <a:path w="617" h="866" extrusionOk="0">
                  <a:moveTo>
                    <a:pt x="617" y="617"/>
                  </a:moveTo>
                  <a:lnTo>
                    <a:pt x="617" y="617"/>
                  </a:lnTo>
                  <a:lnTo>
                    <a:pt x="616" y="628"/>
                  </a:lnTo>
                  <a:lnTo>
                    <a:pt x="615" y="637"/>
                  </a:lnTo>
                  <a:lnTo>
                    <a:pt x="613" y="645"/>
                  </a:lnTo>
                  <a:lnTo>
                    <a:pt x="610" y="652"/>
                  </a:lnTo>
                  <a:lnTo>
                    <a:pt x="610" y="652"/>
                  </a:lnTo>
                  <a:lnTo>
                    <a:pt x="607" y="658"/>
                  </a:lnTo>
                  <a:lnTo>
                    <a:pt x="602" y="662"/>
                  </a:lnTo>
                  <a:lnTo>
                    <a:pt x="598" y="665"/>
                  </a:lnTo>
                  <a:lnTo>
                    <a:pt x="592" y="665"/>
                  </a:lnTo>
                  <a:lnTo>
                    <a:pt x="495" y="665"/>
                  </a:lnTo>
                  <a:lnTo>
                    <a:pt x="495" y="846"/>
                  </a:lnTo>
                  <a:lnTo>
                    <a:pt x="495" y="846"/>
                  </a:lnTo>
                  <a:lnTo>
                    <a:pt x="494" y="850"/>
                  </a:lnTo>
                  <a:lnTo>
                    <a:pt x="492" y="855"/>
                  </a:lnTo>
                  <a:lnTo>
                    <a:pt x="492" y="855"/>
                  </a:lnTo>
                  <a:lnTo>
                    <a:pt x="488" y="858"/>
                  </a:lnTo>
                  <a:lnTo>
                    <a:pt x="482" y="861"/>
                  </a:lnTo>
                  <a:lnTo>
                    <a:pt x="482" y="861"/>
                  </a:lnTo>
                  <a:lnTo>
                    <a:pt x="474" y="863"/>
                  </a:lnTo>
                  <a:lnTo>
                    <a:pt x="465" y="865"/>
                  </a:lnTo>
                  <a:lnTo>
                    <a:pt x="465" y="865"/>
                  </a:lnTo>
                  <a:lnTo>
                    <a:pt x="453" y="866"/>
                  </a:lnTo>
                  <a:lnTo>
                    <a:pt x="436" y="866"/>
                  </a:lnTo>
                  <a:lnTo>
                    <a:pt x="436" y="866"/>
                  </a:lnTo>
                  <a:lnTo>
                    <a:pt x="421" y="866"/>
                  </a:lnTo>
                  <a:lnTo>
                    <a:pt x="410" y="865"/>
                  </a:lnTo>
                  <a:lnTo>
                    <a:pt x="410" y="865"/>
                  </a:lnTo>
                  <a:lnTo>
                    <a:pt x="400" y="863"/>
                  </a:lnTo>
                  <a:lnTo>
                    <a:pt x="393" y="861"/>
                  </a:lnTo>
                  <a:lnTo>
                    <a:pt x="393" y="861"/>
                  </a:lnTo>
                  <a:lnTo>
                    <a:pt x="387" y="858"/>
                  </a:lnTo>
                  <a:lnTo>
                    <a:pt x="383" y="855"/>
                  </a:lnTo>
                  <a:lnTo>
                    <a:pt x="383" y="855"/>
                  </a:lnTo>
                  <a:lnTo>
                    <a:pt x="381" y="850"/>
                  </a:lnTo>
                  <a:lnTo>
                    <a:pt x="381" y="846"/>
                  </a:lnTo>
                  <a:lnTo>
                    <a:pt x="381" y="665"/>
                  </a:lnTo>
                  <a:lnTo>
                    <a:pt x="30" y="665"/>
                  </a:lnTo>
                  <a:lnTo>
                    <a:pt x="30" y="665"/>
                  </a:lnTo>
                  <a:lnTo>
                    <a:pt x="23" y="665"/>
                  </a:lnTo>
                  <a:lnTo>
                    <a:pt x="16" y="664"/>
                  </a:lnTo>
                  <a:lnTo>
                    <a:pt x="16" y="664"/>
                  </a:lnTo>
                  <a:lnTo>
                    <a:pt x="11" y="660"/>
                  </a:lnTo>
                  <a:lnTo>
                    <a:pt x="7" y="655"/>
                  </a:lnTo>
                  <a:lnTo>
                    <a:pt x="7" y="655"/>
                  </a:lnTo>
                  <a:lnTo>
                    <a:pt x="3" y="650"/>
                  </a:lnTo>
                  <a:lnTo>
                    <a:pt x="1" y="640"/>
                  </a:lnTo>
                  <a:lnTo>
                    <a:pt x="1" y="640"/>
                  </a:lnTo>
                  <a:lnTo>
                    <a:pt x="0" y="629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592"/>
                  </a:lnTo>
                  <a:lnTo>
                    <a:pt x="0" y="592"/>
                  </a:lnTo>
                  <a:lnTo>
                    <a:pt x="1" y="583"/>
                  </a:lnTo>
                  <a:lnTo>
                    <a:pt x="2" y="574"/>
                  </a:lnTo>
                  <a:lnTo>
                    <a:pt x="2" y="574"/>
                  </a:lnTo>
                  <a:lnTo>
                    <a:pt x="5" y="566"/>
                  </a:lnTo>
                  <a:lnTo>
                    <a:pt x="8" y="558"/>
                  </a:lnTo>
                  <a:lnTo>
                    <a:pt x="8" y="558"/>
                  </a:lnTo>
                  <a:lnTo>
                    <a:pt x="16" y="541"/>
                  </a:lnTo>
                  <a:lnTo>
                    <a:pt x="321" y="21"/>
                  </a:lnTo>
                  <a:lnTo>
                    <a:pt x="321" y="21"/>
                  </a:lnTo>
                  <a:lnTo>
                    <a:pt x="326" y="15"/>
                  </a:lnTo>
                  <a:lnTo>
                    <a:pt x="332" y="11"/>
                  </a:lnTo>
                  <a:lnTo>
                    <a:pt x="332" y="11"/>
                  </a:lnTo>
                  <a:lnTo>
                    <a:pt x="338" y="7"/>
                  </a:lnTo>
                  <a:lnTo>
                    <a:pt x="348" y="4"/>
                  </a:lnTo>
                  <a:lnTo>
                    <a:pt x="348" y="4"/>
                  </a:lnTo>
                  <a:lnTo>
                    <a:pt x="359" y="2"/>
                  </a:lnTo>
                  <a:lnTo>
                    <a:pt x="373" y="1"/>
                  </a:lnTo>
                  <a:lnTo>
                    <a:pt x="373" y="1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29" y="0"/>
                  </a:lnTo>
                  <a:lnTo>
                    <a:pt x="447" y="1"/>
                  </a:lnTo>
                  <a:lnTo>
                    <a:pt x="447" y="1"/>
                  </a:lnTo>
                  <a:lnTo>
                    <a:pt x="462" y="3"/>
                  </a:lnTo>
                  <a:lnTo>
                    <a:pt x="474" y="6"/>
                  </a:lnTo>
                  <a:lnTo>
                    <a:pt x="474" y="6"/>
                  </a:lnTo>
                  <a:lnTo>
                    <a:pt x="482" y="9"/>
                  </a:lnTo>
                  <a:lnTo>
                    <a:pt x="489" y="13"/>
                  </a:lnTo>
                  <a:lnTo>
                    <a:pt x="489" y="13"/>
                  </a:lnTo>
                  <a:lnTo>
                    <a:pt x="494" y="17"/>
                  </a:lnTo>
                  <a:lnTo>
                    <a:pt x="494" y="19"/>
                  </a:lnTo>
                  <a:lnTo>
                    <a:pt x="495" y="23"/>
                  </a:lnTo>
                  <a:lnTo>
                    <a:pt x="495" y="571"/>
                  </a:lnTo>
                  <a:lnTo>
                    <a:pt x="592" y="571"/>
                  </a:lnTo>
                  <a:lnTo>
                    <a:pt x="592" y="571"/>
                  </a:lnTo>
                  <a:lnTo>
                    <a:pt x="596" y="571"/>
                  </a:lnTo>
                  <a:lnTo>
                    <a:pt x="602" y="574"/>
                  </a:lnTo>
                  <a:lnTo>
                    <a:pt x="606" y="577"/>
                  </a:lnTo>
                  <a:lnTo>
                    <a:pt x="610" y="583"/>
                  </a:lnTo>
                  <a:lnTo>
                    <a:pt x="610" y="583"/>
                  </a:lnTo>
                  <a:lnTo>
                    <a:pt x="613" y="589"/>
                  </a:lnTo>
                  <a:lnTo>
                    <a:pt x="615" y="597"/>
                  </a:lnTo>
                  <a:lnTo>
                    <a:pt x="616" y="607"/>
                  </a:lnTo>
                  <a:lnTo>
                    <a:pt x="617" y="617"/>
                  </a:lnTo>
                  <a:lnTo>
                    <a:pt x="617" y="617"/>
                  </a:lnTo>
                  <a:close/>
                  <a:moveTo>
                    <a:pt x="381" y="100"/>
                  </a:moveTo>
                  <a:lnTo>
                    <a:pt x="380" y="100"/>
                  </a:lnTo>
                  <a:lnTo>
                    <a:pt x="104" y="571"/>
                  </a:lnTo>
                  <a:lnTo>
                    <a:pt x="381" y="571"/>
                  </a:lnTo>
                  <a:lnTo>
                    <a:pt x="381" y="100"/>
                  </a:lnTo>
                  <a:close/>
                </a:path>
              </a:pathLst>
            </a:custGeom>
            <a:noFill/>
            <a:ln w="19050" cap="flat" cmpd="sng">
              <a:solidFill>
                <a:srgbClr val="49CF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9"/>
          <p:cNvSpPr txBox="1">
            <a:spLocks noGrp="1"/>
          </p:cNvSpPr>
          <p:nvPr>
            <p:ph type="body" idx="2"/>
          </p:nvPr>
        </p:nvSpPr>
        <p:spPr>
          <a:xfrm>
            <a:off x="1557338" y="1990576"/>
            <a:ext cx="1033462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3"/>
          </p:nvPr>
        </p:nvSpPr>
        <p:spPr>
          <a:xfrm>
            <a:off x="3302002" y="1990576"/>
            <a:ext cx="1033462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4"/>
          </p:nvPr>
        </p:nvSpPr>
        <p:spPr>
          <a:xfrm>
            <a:off x="5059364" y="1990576"/>
            <a:ext cx="1033462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5"/>
          </p:nvPr>
        </p:nvSpPr>
        <p:spPr>
          <a:xfrm>
            <a:off x="6807201" y="1990576"/>
            <a:ext cx="1033462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6"/>
          </p:nvPr>
        </p:nvSpPr>
        <p:spPr>
          <a:xfrm>
            <a:off x="1308660" y="1562168"/>
            <a:ext cx="1530818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7"/>
          </p:nvPr>
        </p:nvSpPr>
        <p:spPr>
          <a:xfrm>
            <a:off x="3053324" y="1562168"/>
            <a:ext cx="1530816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body" idx="8"/>
          </p:nvPr>
        </p:nvSpPr>
        <p:spPr>
          <a:xfrm>
            <a:off x="4802808" y="1562168"/>
            <a:ext cx="154022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9"/>
          </p:nvPr>
        </p:nvSpPr>
        <p:spPr>
          <a:xfrm>
            <a:off x="6560170" y="1562168"/>
            <a:ext cx="154022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©Templateswise.com - Thin Line Labels With Numbers 03">
  <p:cSld name="©Templateswise.com - Thin Line Labels With Numbers 0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1"/>
          </p:nvPr>
        </p:nvSpPr>
        <p:spPr>
          <a:xfrm>
            <a:off x="433363" y="854670"/>
            <a:ext cx="8253438" cy="41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40"/>
              </a:spcBef>
              <a:spcAft>
                <a:spcPts val="0"/>
              </a:spcAft>
              <a:buClr>
                <a:srgbClr val="A5A5A5"/>
              </a:buClr>
              <a:buSzPts val="2200"/>
              <a:buNone/>
              <a:defRPr sz="2200">
                <a:solidFill>
                  <a:srgbClr val="A5A5A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8" name="Google Shape;228;p40"/>
          <p:cNvGrpSpPr/>
          <p:nvPr/>
        </p:nvGrpSpPr>
        <p:grpSpPr>
          <a:xfrm>
            <a:off x="1731964" y="1914621"/>
            <a:ext cx="1685926" cy="2430463"/>
            <a:chOff x="1731964" y="1606550"/>
            <a:chExt cx="1685926" cy="2430463"/>
          </a:xfrm>
        </p:grpSpPr>
        <p:sp>
          <p:nvSpPr>
            <p:cNvPr id="229" name="Google Shape;229;p40"/>
            <p:cNvSpPr/>
            <p:nvPr/>
          </p:nvSpPr>
          <p:spPr>
            <a:xfrm>
              <a:off x="2006602" y="1606550"/>
              <a:ext cx="1411288" cy="2430463"/>
            </a:xfrm>
            <a:custGeom>
              <a:avLst/>
              <a:gdLst/>
              <a:ahLst/>
              <a:cxnLst/>
              <a:rect l="l" t="t" r="r" b="b"/>
              <a:pathLst>
                <a:path w="1780" h="3062" extrusionOk="0">
                  <a:moveTo>
                    <a:pt x="0" y="1119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0" y="151"/>
                  </a:lnTo>
                  <a:lnTo>
                    <a:pt x="3" y="134"/>
                  </a:lnTo>
                  <a:lnTo>
                    <a:pt x="7" y="118"/>
                  </a:lnTo>
                  <a:lnTo>
                    <a:pt x="13" y="103"/>
                  </a:lnTo>
                  <a:lnTo>
                    <a:pt x="20" y="88"/>
                  </a:lnTo>
                  <a:lnTo>
                    <a:pt x="28" y="74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4" y="28"/>
                  </a:lnTo>
                  <a:lnTo>
                    <a:pt x="88" y="20"/>
                  </a:lnTo>
                  <a:lnTo>
                    <a:pt x="103" y="13"/>
                  </a:lnTo>
                  <a:lnTo>
                    <a:pt x="118" y="7"/>
                  </a:lnTo>
                  <a:lnTo>
                    <a:pt x="134" y="4"/>
                  </a:lnTo>
                  <a:lnTo>
                    <a:pt x="150" y="0"/>
                  </a:lnTo>
                  <a:lnTo>
                    <a:pt x="167" y="0"/>
                  </a:lnTo>
                  <a:lnTo>
                    <a:pt x="1612" y="0"/>
                  </a:lnTo>
                  <a:lnTo>
                    <a:pt x="1612" y="0"/>
                  </a:lnTo>
                  <a:lnTo>
                    <a:pt x="1629" y="0"/>
                  </a:lnTo>
                  <a:lnTo>
                    <a:pt x="1646" y="4"/>
                  </a:lnTo>
                  <a:lnTo>
                    <a:pt x="1662" y="7"/>
                  </a:lnTo>
                  <a:lnTo>
                    <a:pt x="1677" y="13"/>
                  </a:lnTo>
                  <a:lnTo>
                    <a:pt x="1692" y="20"/>
                  </a:lnTo>
                  <a:lnTo>
                    <a:pt x="1706" y="28"/>
                  </a:lnTo>
                  <a:lnTo>
                    <a:pt x="1719" y="38"/>
                  </a:lnTo>
                  <a:lnTo>
                    <a:pt x="1731" y="49"/>
                  </a:lnTo>
                  <a:lnTo>
                    <a:pt x="1742" y="61"/>
                  </a:lnTo>
                  <a:lnTo>
                    <a:pt x="1751" y="74"/>
                  </a:lnTo>
                  <a:lnTo>
                    <a:pt x="1760" y="88"/>
                  </a:lnTo>
                  <a:lnTo>
                    <a:pt x="1767" y="103"/>
                  </a:lnTo>
                  <a:lnTo>
                    <a:pt x="1773" y="118"/>
                  </a:lnTo>
                  <a:lnTo>
                    <a:pt x="1776" y="134"/>
                  </a:lnTo>
                  <a:lnTo>
                    <a:pt x="1780" y="151"/>
                  </a:lnTo>
                  <a:lnTo>
                    <a:pt x="1780" y="167"/>
                  </a:lnTo>
                  <a:lnTo>
                    <a:pt x="1780" y="2894"/>
                  </a:lnTo>
                  <a:lnTo>
                    <a:pt x="1780" y="2894"/>
                  </a:lnTo>
                  <a:lnTo>
                    <a:pt x="1780" y="2911"/>
                  </a:lnTo>
                  <a:lnTo>
                    <a:pt x="1776" y="2927"/>
                  </a:lnTo>
                  <a:lnTo>
                    <a:pt x="1773" y="2943"/>
                  </a:lnTo>
                  <a:lnTo>
                    <a:pt x="1767" y="2959"/>
                  </a:lnTo>
                  <a:lnTo>
                    <a:pt x="1760" y="2973"/>
                  </a:lnTo>
                  <a:lnTo>
                    <a:pt x="1751" y="2987"/>
                  </a:lnTo>
                  <a:lnTo>
                    <a:pt x="1742" y="3001"/>
                  </a:lnTo>
                  <a:lnTo>
                    <a:pt x="1731" y="3012"/>
                  </a:lnTo>
                  <a:lnTo>
                    <a:pt x="1719" y="3023"/>
                  </a:lnTo>
                  <a:lnTo>
                    <a:pt x="1706" y="3033"/>
                  </a:lnTo>
                  <a:lnTo>
                    <a:pt x="1692" y="3041"/>
                  </a:lnTo>
                  <a:lnTo>
                    <a:pt x="1677" y="3048"/>
                  </a:lnTo>
                  <a:lnTo>
                    <a:pt x="1662" y="3054"/>
                  </a:lnTo>
                  <a:lnTo>
                    <a:pt x="1646" y="3058"/>
                  </a:lnTo>
                  <a:lnTo>
                    <a:pt x="1629" y="3061"/>
                  </a:lnTo>
                  <a:lnTo>
                    <a:pt x="1612" y="3062"/>
                  </a:lnTo>
                  <a:lnTo>
                    <a:pt x="167" y="3062"/>
                  </a:lnTo>
                  <a:lnTo>
                    <a:pt x="167" y="3062"/>
                  </a:lnTo>
                  <a:lnTo>
                    <a:pt x="150" y="3061"/>
                  </a:lnTo>
                  <a:lnTo>
                    <a:pt x="134" y="3058"/>
                  </a:lnTo>
                  <a:lnTo>
                    <a:pt x="118" y="3054"/>
                  </a:lnTo>
                  <a:lnTo>
                    <a:pt x="103" y="3048"/>
                  </a:lnTo>
                  <a:lnTo>
                    <a:pt x="88" y="3041"/>
                  </a:lnTo>
                  <a:lnTo>
                    <a:pt x="74" y="3033"/>
                  </a:lnTo>
                  <a:lnTo>
                    <a:pt x="61" y="3023"/>
                  </a:lnTo>
                  <a:lnTo>
                    <a:pt x="49" y="3012"/>
                  </a:lnTo>
                  <a:lnTo>
                    <a:pt x="38" y="3001"/>
                  </a:lnTo>
                  <a:lnTo>
                    <a:pt x="28" y="2987"/>
                  </a:lnTo>
                  <a:lnTo>
                    <a:pt x="20" y="2973"/>
                  </a:lnTo>
                  <a:lnTo>
                    <a:pt x="13" y="2959"/>
                  </a:lnTo>
                  <a:lnTo>
                    <a:pt x="7" y="2943"/>
                  </a:lnTo>
                  <a:lnTo>
                    <a:pt x="3" y="2927"/>
                  </a:lnTo>
                  <a:lnTo>
                    <a:pt x="0" y="2911"/>
                  </a:lnTo>
                  <a:lnTo>
                    <a:pt x="0" y="2894"/>
                  </a:lnTo>
                  <a:lnTo>
                    <a:pt x="0" y="2019"/>
                  </a:lnTo>
                </a:path>
              </a:pathLst>
            </a:custGeom>
            <a:noFill/>
            <a:ln w="19050" cap="flat" cmpd="sng">
              <a:solidFill>
                <a:srgbClr val="FB6E5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1731964" y="2462213"/>
              <a:ext cx="431800" cy="747713"/>
            </a:xfrm>
            <a:custGeom>
              <a:avLst/>
              <a:gdLst/>
              <a:ahLst/>
              <a:cxnLst/>
              <a:rect l="l" t="t" r="r" b="b"/>
              <a:pathLst>
                <a:path w="543" h="941" extrusionOk="0">
                  <a:moveTo>
                    <a:pt x="543" y="892"/>
                  </a:moveTo>
                  <a:lnTo>
                    <a:pt x="543" y="892"/>
                  </a:lnTo>
                  <a:lnTo>
                    <a:pt x="542" y="904"/>
                  </a:lnTo>
                  <a:lnTo>
                    <a:pt x="541" y="915"/>
                  </a:lnTo>
                  <a:lnTo>
                    <a:pt x="541" y="915"/>
                  </a:lnTo>
                  <a:lnTo>
                    <a:pt x="538" y="924"/>
                  </a:lnTo>
                  <a:lnTo>
                    <a:pt x="535" y="931"/>
                  </a:lnTo>
                  <a:lnTo>
                    <a:pt x="535" y="931"/>
                  </a:lnTo>
                  <a:lnTo>
                    <a:pt x="530" y="935"/>
                  </a:lnTo>
                  <a:lnTo>
                    <a:pt x="527" y="939"/>
                  </a:lnTo>
                  <a:lnTo>
                    <a:pt x="527" y="939"/>
                  </a:lnTo>
                  <a:lnTo>
                    <a:pt x="521" y="940"/>
                  </a:lnTo>
                  <a:lnTo>
                    <a:pt x="517" y="941"/>
                  </a:lnTo>
                  <a:lnTo>
                    <a:pt x="28" y="941"/>
                  </a:lnTo>
                  <a:lnTo>
                    <a:pt x="28" y="941"/>
                  </a:lnTo>
                  <a:lnTo>
                    <a:pt x="24" y="940"/>
                  </a:lnTo>
                  <a:lnTo>
                    <a:pt x="19" y="939"/>
                  </a:lnTo>
                  <a:lnTo>
                    <a:pt x="19" y="939"/>
                  </a:lnTo>
                  <a:lnTo>
                    <a:pt x="14" y="935"/>
                  </a:lnTo>
                  <a:lnTo>
                    <a:pt x="11" y="931"/>
                  </a:lnTo>
                  <a:lnTo>
                    <a:pt x="11" y="931"/>
                  </a:lnTo>
                  <a:lnTo>
                    <a:pt x="8" y="924"/>
                  </a:lnTo>
                  <a:lnTo>
                    <a:pt x="5" y="915"/>
                  </a:lnTo>
                  <a:lnTo>
                    <a:pt x="5" y="915"/>
                  </a:lnTo>
                  <a:lnTo>
                    <a:pt x="3" y="904"/>
                  </a:lnTo>
                  <a:lnTo>
                    <a:pt x="3" y="892"/>
                  </a:lnTo>
                  <a:lnTo>
                    <a:pt x="3" y="892"/>
                  </a:lnTo>
                  <a:lnTo>
                    <a:pt x="3" y="880"/>
                  </a:lnTo>
                  <a:lnTo>
                    <a:pt x="5" y="870"/>
                  </a:lnTo>
                  <a:lnTo>
                    <a:pt x="5" y="870"/>
                  </a:lnTo>
                  <a:lnTo>
                    <a:pt x="8" y="860"/>
                  </a:lnTo>
                  <a:lnTo>
                    <a:pt x="10" y="854"/>
                  </a:lnTo>
                  <a:lnTo>
                    <a:pt x="10" y="854"/>
                  </a:lnTo>
                  <a:lnTo>
                    <a:pt x="13" y="849"/>
                  </a:lnTo>
                  <a:lnTo>
                    <a:pt x="18" y="844"/>
                  </a:lnTo>
                  <a:lnTo>
                    <a:pt x="18" y="844"/>
                  </a:lnTo>
                  <a:lnTo>
                    <a:pt x="24" y="842"/>
                  </a:lnTo>
                  <a:lnTo>
                    <a:pt x="28" y="841"/>
                  </a:lnTo>
                  <a:lnTo>
                    <a:pt x="224" y="841"/>
                  </a:lnTo>
                  <a:lnTo>
                    <a:pt x="224" y="130"/>
                  </a:lnTo>
                  <a:lnTo>
                    <a:pt x="43" y="238"/>
                  </a:lnTo>
                  <a:lnTo>
                    <a:pt x="43" y="238"/>
                  </a:lnTo>
                  <a:lnTo>
                    <a:pt x="31" y="244"/>
                  </a:lnTo>
                  <a:lnTo>
                    <a:pt x="21" y="246"/>
                  </a:lnTo>
                  <a:lnTo>
                    <a:pt x="21" y="246"/>
                  </a:lnTo>
                  <a:lnTo>
                    <a:pt x="17" y="247"/>
                  </a:lnTo>
                  <a:lnTo>
                    <a:pt x="13" y="246"/>
                  </a:lnTo>
                  <a:lnTo>
                    <a:pt x="10" y="245"/>
                  </a:lnTo>
                  <a:lnTo>
                    <a:pt x="8" y="244"/>
                  </a:lnTo>
                  <a:lnTo>
                    <a:pt x="8" y="244"/>
                  </a:lnTo>
                  <a:lnTo>
                    <a:pt x="5" y="241"/>
                  </a:lnTo>
                  <a:lnTo>
                    <a:pt x="3" y="237"/>
                  </a:lnTo>
                  <a:lnTo>
                    <a:pt x="1" y="228"/>
                  </a:lnTo>
                  <a:lnTo>
                    <a:pt x="1" y="228"/>
                  </a:lnTo>
                  <a:lnTo>
                    <a:pt x="0" y="215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2" y="171"/>
                  </a:lnTo>
                  <a:lnTo>
                    <a:pt x="3" y="166"/>
                  </a:lnTo>
                  <a:lnTo>
                    <a:pt x="3" y="166"/>
                  </a:lnTo>
                  <a:lnTo>
                    <a:pt x="6" y="160"/>
                  </a:lnTo>
                  <a:lnTo>
                    <a:pt x="10" y="155"/>
                  </a:lnTo>
                  <a:lnTo>
                    <a:pt x="10" y="155"/>
                  </a:lnTo>
                  <a:lnTo>
                    <a:pt x="14" y="151"/>
                  </a:lnTo>
                  <a:lnTo>
                    <a:pt x="20" y="146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43" y="4"/>
                  </a:lnTo>
                  <a:lnTo>
                    <a:pt x="243" y="4"/>
                  </a:lnTo>
                  <a:lnTo>
                    <a:pt x="253" y="2"/>
                  </a:lnTo>
                  <a:lnTo>
                    <a:pt x="253" y="2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306" y="0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29" y="3"/>
                  </a:lnTo>
                  <a:lnTo>
                    <a:pt x="337" y="5"/>
                  </a:lnTo>
                  <a:lnTo>
                    <a:pt x="337" y="5"/>
                  </a:lnTo>
                  <a:lnTo>
                    <a:pt x="343" y="8"/>
                  </a:lnTo>
                  <a:lnTo>
                    <a:pt x="346" y="11"/>
                  </a:lnTo>
                  <a:lnTo>
                    <a:pt x="346" y="11"/>
                  </a:lnTo>
                  <a:lnTo>
                    <a:pt x="347" y="16"/>
                  </a:lnTo>
                  <a:lnTo>
                    <a:pt x="347" y="20"/>
                  </a:lnTo>
                  <a:lnTo>
                    <a:pt x="347" y="841"/>
                  </a:lnTo>
                  <a:lnTo>
                    <a:pt x="517" y="841"/>
                  </a:lnTo>
                  <a:lnTo>
                    <a:pt x="517" y="841"/>
                  </a:lnTo>
                  <a:lnTo>
                    <a:pt x="522" y="842"/>
                  </a:lnTo>
                  <a:lnTo>
                    <a:pt x="528" y="844"/>
                  </a:lnTo>
                  <a:lnTo>
                    <a:pt x="528" y="844"/>
                  </a:lnTo>
                  <a:lnTo>
                    <a:pt x="533" y="849"/>
                  </a:lnTo>
                  <a:lnTo>
                    <a:pt x="536" y="854"/>
                  </a:lnTo>
                  <a:lnTo>
                    <a:pt x="536" y="854"/>
                  </a:lnTo>
                  <a:lnTo>
                    <a:pt x="538" y="860"/>
                  </a:lnTo>
                  <a:lnTo>
                    <a:pt x="541" y="870"/>
                  </a:lnTo>
                  <a:lnTo>
                    <a:pt x="541" y="870"/>
                  </a:lnTo>
                  <a:lnTo>
                    <a:pt x="542" y="880"/>
                  </a:lnTo>
                  <a:lnTo>
                    <a:pt x="543" y="892"/>
                  </a:lnTo>
                  <a:lnTo>
                    <a:pt x="543" y="892"/>
                  </a:lnTo>
                  <a:close/>
                </a:path>
              </a:pathLst>
            </a:custGeom>
            <a:noFill/>
            <a:ln w="19050" cap="flat" cmpd="sng">
              <a:solidFill>
                <a:srgbClr val="FB6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40"/>
          <p:cNvGrpSpPr/>
          <p:nvPr/>
        </p:nvGrpSpPr>
        <p:grpSpPr>
          <a:xfrm>
            <a:off x="3711577" y="1914621"/>
            <a:ext cx="1704975" cy="2430463"/>
            <a:chOff x="3711577" y="1606550"/>
            <a:chExt cx="1704975" cy="2430463"/>
          </a:xfrm>
        </p:grpSpPr>
        <p:sp>
          <p:nvSpPr>
            <p:cNvPr id="232" name="Google Shape;232;p40"/>
            <p:cNvSpPr/>
            <p:nvPr/>
          </p:nvSpPr>
          <p:spPr>
            <a:xfrm>
              <a:off x="4003677" y="1606550"/>
              <a:ext cx="1412875" cy="2430463"/>
            </a:xfrm>
            <a:custGeom>
              <a:avLst/>
              <a:gdLst/>
              <a:ahLst/>
              <a:cxnLst/>
              <a:rect l="l" t="t" r="r" b="b"/>
              <a:pathLst>
                <a:path w="1779" h="3062" extrusionOk="0">
                  <a:moveTo>
                    <a:pt x="0" y="1082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0" y="151"/>
                  </a:lnTo>
                  <a:lnTo>
                    <a:pt x="3" y="134"/>
                  </a:lnTo>
                  <a:lnTo>
                    <a:pt x="7" y="118"/>
                  </a:lnTo>
                  <a:lnTo>
                    <a:pt x="13" y="103"/>
                  </a:lnTo>
                  <a:lnTo>
                    <a:pt x="19" y="88"/>
                  </a:lnTo>
                  <a:lnTo>
                    <a:pt x="27" y="74"/>
                  </a:lnTo>
                  <a:lnTo>
                    <a:pt x="38" y="61"/>
                  </a:lnTo>
                  <a:lnTo>
                    <a:pt x="48" y="49"/>
                  </a:lnTo>
                  <a:lnTo>
                    <a:pt x="61" y="38"/>
                  </a:lnTo>
                  <a:lnTo>
                    <a:pt x="74" y="28"/>
                  </a:lnTo>
                  <a:lnTo>
                    <a:pt x="87" y="20"/>
                  </a:lnTo>
                  <a:lnTo>
                    <a:pt x="102" y="13"/>
                  </a:lnTo>
                  <a:lnTo>
                    <a:pt x="117" y="7"/>
                  </a:lnTo>
                  <a:lnTo>
                    <a:pt x="133" y="4"/>
                  </a:lnTo>
                  <a:lnTo>
                    <a:pt x="151" y="0"/>
                  </a:lnTo>
                  <a:lnTo>
                    <a:pt x="167" y="0"/>
                  </a:lnTo>
                  <a:lnTo>
                    <a:pt x="1612" y="0"/>
                  </a:lnTo>
                  <a:lnTo>
                    <a:pt x="1612" y="0"/>
                  </a:lnTo>
                  <a:lnTo>
                    <a:pt x="1628" y="0"/>
                  </a:lnTo>
                  <a:lnTo>
                    <a:pt x="1645" y="4"/>
                  </a:lnTo>
                  <a:lnTo>
                    <a:pt x="1662" y="7"/>
                  </a:lnTo>
                  <a:lnTo>
                    <a:pt x="1677" y="13"/>
                  </a:lnTo>
                  <a:lnTo>
                    <a:pt x="1692" y="20"/>
                  </a:lnTo>
                  <a:lnTo>
                    <a:pt x="1705" y="28"/>
                  </a:lnTo>
                  <a:lnTo>
                    <a:pt x="1718" y="38"/>
                  </a:lnTo>
                  <a:lnTo>
                    <a:pt x="1731" y="49"/>
                  </a:lnTo>
                  <a:lnTo>
                    <a:pt x="1741" y="61"/>
                  </a:lnTo>
                  <a:lnTo>
                    <a:pt x="1750" y="74"/>
                  </a:lnTo>
                  <a:lnTo>
                    <a:pt x="1760" y="88"/>
                  </a:lnTo>
                  <a:lnTo>
                    <a:pt x="1766" y="103"/>
                  </a:lnTo>
                  <a:lnTo>
                    <a:pt x="1772" y="118"/>
                  </a:lnTo>
                  <a:lnTo>
                    <a:pt x="1776" y="134"/>
                  </a:lnTo>
                  <a:lnTo>
                    <a:pt x="1779" y="151"/>
                  </a:lnTo>
                  <a:lnTo>
                    <a:pt x="1779" y="167"/>
                  </a:lnTo>
                  <a:lnTo>
                    <a:pt x="1779" y="2894"/>
                  </a:lnTo>
                  <a:lnTo>
                    <a:pt x="1779" y="2894"/>
                  </a:lnTo>
                  <a:lnTo>
                    <a:pt x="1779" y="2911"/>
                  </a:lnTo>
                  <a:lnTo>
                    <a:pt x="1776" y="2927"/>
                  </a:lnTo>
                  <a:lnTo>
                    <a:pt x="1772" y="2943"/>
                  </a:lnTo>
                  <a:lnTo>
                    <a:pt x="1766" y="2959"/>
                  </a:lnTo>
                  <a:lnTo>
                    <a:pt x="1760" y="2973"/>
                  </a:lnTo>
                  <a:lnTo>
                    <a:pt x="1750" y="2987"/>
                  </a:lnTo>
                  <a:lnTo>
                    <a:pt x="1741" y="3001"/>
                  </a:lnTo>
                  <a:lnTo>
                    <a:pt x="1731" y="3012"/>
                  </a:lnTo>
                  <a:lnTo>
                    <a:pt x="1718" y="3023"/>
                  </a:lnTo>
                  <a:lnTo>
                    <a:pt x="1705" y="3033"/>
                  </a:lnTo>
                  <a:lnTo>
                    <a:pt x="1692" y="3041"/>
                  </a:lnTo>
                  <a:lnTo>
                    <a:pt x="1677" y="3048"/>
                  </a:lnTo>
                  <a:lnTo>
                    <a:pt x="1662" y="3054"/>
                  </a:lnTo>
                  <a:lnTo>
                    <a:pt x="1645" y="3058"/>
                  </a:lnTo>
                  <a:lnTo>
                    <a:pt x="1628" y="3061"/>
                  </a:lnTo>
                  <a:lnTo>
                    <a:pt x="1612" y="3062"/>
                  </a:lnTo>
                  <a:lnTo>
                    <a:pt x="167" y="3062"/>
                  </a:lnTo>
                  <a:lnTo>
                    <a:pt x="167" y="3062"/>
                  </a:lnTo>
                  <a:lnTo>
                    <a:pt x="151" y="3061"/>
                  </a:lnTo>
                  <a:lnTo>
                    <a:pt x="133" y="3058"/>
                  </a:lnTo>
                  <a:lnTo>
                    <a:pt x="117" y="3054"/>
                  </a:lnTo>
                  <a:lnTo>
                    <a:pt x="102" y="3048"/>
                  </a:lnTo>
                  <a:lnTo>
                    <a:pt x="87" y="3041"/>
                  </a:lnTo>
                  <a:lnTo>
                    <a:pt x="74" y="3033"/>
                  </a:lnTo>
                  <a:lnTo>
                    <a:pt x="61" y="3023"/>
                  </a:lnTo>
                  <a:lnTo>
                    <a:pt x="48" y="3012"/>
                  </a:lnTo>
                  <a:lnTo>
                    <a:pt x="38" y="3001"/>
                  </a:lnTo>
                  <a:lnTo>
                    <a:pt x="27" y="2987"/>
                  </a:lnTo>
                  <a:lnTo>
                    <a:pt x="19" y="2973"/>
                  </a:lnTo>
                  <a:lnTo>
                    <a:pt x="13" y="2959"/>
                  </a:lnTo>
                  <a:lnTo>
                    <a:pt x="7" y="2943"/>
                  </a:lnTo>
                  <a:lnTo>
                    <a:pt x="3" y="2927"/>
                  </a:lnTo>
                  <a:lnTo>
                    <a:pt x="0" y="2911"/>
                  </a:lnTo>
                  <a:lnTo>
                    <a:pt x="0" y="2894"/>
                  </a:lnTo>
                  <a:lnTo>
                    <a:pt x="0" y="2019"/>
                  </a:lnTo>
                </a:path>
              </a:pathLst>
            </a:custGeom>
            <a:noFill/>
            <a:ln w="19050" cap="flat" cmpd="sng">
              <a:solidFill>
                <a:srgbClr val="FFCE5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3711577" y="2455863"/>
              <a:ext cx="463550" cy="754063"/>
            </a:xfrm>
            <a:custGeom>
              <a:avLst/>
              <a:gdLst/>
              <a:ahLst/>
              <a:cxnLst/>
              <a:rect l="l" t="t" r="r" b="b"/>
              <a:pathLst>
                <a:path w="585" h="948" extrusionOk="0">
                  <a:moveTo>
                    <a:pt x="585" y="895"/>
                  </a:moveTo>
                  <a:lnTo>
                    <a:pt x="585" y="895"/>
                  </a:lnTo>
                  <a:lnTo>
                    <a:pt x="584" y="907"/>
                  </a:lnTo>
                  <a:lnTo>
                    <a:pt x="583" y="918"/>
                  </a:lnTo>
                  <a:lnTo>
                    <a:pt x="583" y="918"/>
                  </a:lnTo>
                  <a:lnTo>
                    <a:pt x="581" y="927"/>
                  </a:lnTo>
                  <a:lnTo>
                    <a:pt x="578" y="934"/>
                  </a:lnTo>
                  <a:lnTo>
                    <a:pt x="578" y="934"/>
                  </a:lnTo>
                  <a:lnTo>
                    <a:pt x="574" y="940"/>
                  </a:lnTo>
                  <a:lnTo>
                    <a:pt x="569" y="945"/>
                  </a:lnTo>
                  <a:lnTo>
                    <a:pt x="569" y="945"/>
                  </a:lnTo>
                  <a:lnTo>
                    <a:pt x="563" y="947"/>
                  </a:lnTo>
                  <a:lnTo>
                    <a:pt x="558" y="948"/>
                  </a:lnTo>
                  <a:lnTo>
                    <a:pt x="42" y="948"/>
                  </a:lnTo>
                  <a:lnTo>
                    <a:pt x="42" y="948"/>
                  </a:lnTo>
                  <a:lnTo>
                    <a:pt x="31" y="947"/>
                  </a:lnTo>
                  <a:lnTo>
                    <a:pt x="23" y="946"/>
                  </a:lnTo>
                  <a:lnTo>
                    <a:pt x="23" y="946"/>
                  </a:lnTo>
                  <a:lnTo>
                    <a:pt x="16" y="942"/>
                  </a:lnTo>
                  <a:lnTo>
                    <a:pt x="11" y="938"/>
                  </a:lnTo>
                  <a:lnTo>
                    <a:pt x="11" y="938"/>
                  </a:lnTo>
                  <a:lnTo>
                    <a:pt x="6" y="930"/>
                  </a:lnTo>
                  <a:lnTo>
                    <a:pt x="2" y="920"/>
                  </a:lnTo>
                  <a:lnTo>
                    <a:pt x="2" y="920"/>
                  </a:lnTo>
                  <a:lnTo>
                    <a:pt x="0" y="909"/>
                  </a:lnTo>
                  <a:lnTo>
                    <a:pt x="0" y="894"/>
                  </a:lnTo>
                  <a:lnTo>
                    <a:pt x="0" y="894"/>
                  </a:lnTo>
                  <a:lnTo>
                    <a:pt x="1" y="869"/>
                  </a:lnTo>
                  <a:lnTo>
                    <a:pt x="1" y="869"/>
                  </a:lnTo>
                  <a:lnTo>
                    <a:pt x="2" y="858"/>
                  </a:lnTo>
                  <a:lnTo>
                    <a:pt x="6" y="849"/>
                  </a:lnTo>
                  <a:lnTo>
                    <a:pt x="6" y="849"/>
                  </a:lnTo>
                  <a:lnTo>
                    <a:pt x="11" y="841"/>
                  </a:lnTo>
                  <a:lnTo>
                    <a:pt x="15" y="833"/>
                  </a:lnTo>
                  <a:lnTo>
                    <a:pt x="15" y="833"/>
                  </a:lnTo>
                  <a:lnTo>
                    <a:pt x="22" y="824"/>
                  </a:lnTo>
                  <a:lnTo>
                    <a:pt x="30" y="816"/>
                  </a:lnTo>
                  <a:lnTo>
                    <a:pt x="217" y="623"/>
                  </a:lnTo>
                  <a:lnTo>
                    <a:pt x="217" y="623"/>
                  </a:lnTo>
                  <a:lnTo>
                    <a:pt x="247" y="591"/>
                  </a:lnTo>
                  <a:lnTo>
                    <a:pt x="274" y="560"/>
                  </a:lnTo>
                  <a:lnTo>
                    <a:pt x="300" y="531"/>
                  </a:lnTo>
                  <a:lnTo>
                    <a:pt x="320" y="503"/>
                  </a:lnTo>
                  <a:lnTo>
                    <a:pt x="320" y="503"/>
                  </a:lnTo>
                  <a:lnTo>
                    <a:pt x="339" y="478"/>
                  </a:lnTo>
                  <a:lnTo>
                    <a:pt x="355" y="454"/>
                  </a:lnTo>
                  <a:lnTo>
                    <a:pt x="369" y="430"/>
                  </a:lnTo>
                  <a:lnTo>
                    <a:pt x="380" y="408"/>
                  </a:lnTo>
                  <a:lnTo>
                    <a:pt x="380" y="408"/>
                  </a:lnTo>
                  <a:lnTo>
                    <a:pt x="391" y="387"/>
                  </a:lnTo>
                  <a:lnTo>
                    <a:pt x="397" y="366"/>
                  </a:lnTo>
                  <a:lnTo>
                    <a:pt x="404" y="347"/>
                  </a:lnTo>
                  <a:lnTo>
                    <a:pt x="408" y="329"/>
                  </a:lnTo>
                  <a:lnTo>
                    <a:pt x="408" y="329"/>
                  </a:lnTo>
                  <a:lnTo>
                    <a:pt x="411" y="311"/>
                  </a:lnTo>
                  <a:lnTo>
                    <a:pt x="414" y="295"/>
                  </a:lnTo>
                  <a:lnTo>
                    <a:pt x="415" y="279"/>
                  </a:lnTo>
                  <a:lnTo>
                    <a:pt x="415" y="263"/>
                  </a:lnTo>
                  <a:lnTo>
                    <a:pt x="415" y="263"/>
                  </a:lnTo>
                  <a:lnTo>
                    <a:pt x="415" y="248"/>
                  </a:lnTo>
                  <a:lnTo>
                    <a:pt x="412" y="233"/>
                  </a:lnTo>
                  <a:lnTo>
                    <a:pt x="409" y="218"/>
                  </a:lnTo>
                  <a:lnTo>
                    <a:pt x="404" y="204"/>
                  </a:lnTo>
                  <a:lnTo>
                    <a:pt x="404" y="204"/>
                  </a:lnTo>
                  <a:lnTo>
                    <a:pt x="399" y="190"/>
                  </a:lnTo>
                  <a:lnTo>
                    <a:pt x="392" y="177"/>
                  </a:lnTo>
                  <a:lnTo>
                    <a:pt x="384" y="166"/>
                  </a:lnTo>
                  <a:lnTo>
                    <a:pt x="374" y="155"/>
                  </a:lnTo>
                  <a:lnTo>
                    <a:pt x="374" y="155"/>
                  </a:lnTo>
                  <a:lnTo>
                    <a:pt x="364" y="145"/>
                  </a:lnTo>
                  <a:lnTo>
                    <a:pt x="353" y="136"/>
                  </a:lnTo>
                  <a:lnTo>
                    <a:pt x="339" y="128"/>
                  </a:lnTo>
                  <a:lnTo>
                    <a:pt x="325" y="122"/>
                  </a:lnTo>
                  <a:lnTo>
                    <a:pt x="325" y="122"/>
                  </a:lnTo>
                  <a:lnTo>
                    <a:pt x="310" y="116"/>
                  </a:lnTo>
                  <a:lnTo>
                    <a:pt x="293" y="113"/>
                  </a:lnTo>
                  <a:lnTo>
                    <a:pt x="275" y="110"/>
                  </a:lnTo>
                  <a:lnTo>
                    <a:pt x="256" y="109"/>
                  </a:lnTo>
                  <a:lnTo>
                    <a:pt x="256" y="109"/>
                  </a:lnTo>
                  <a:lnTo>
                    <a:pt x="234" y="110"/>
                  </a:lnTo>
                  <a:lnTo>
                    <a:pt x="213" y="113"/>
                  </a:lnTo>
                  <a:lnTo>
                    <a:pt x="194" y="116"/>
                  </a:lnTo>
                  <a:lnTo>
                    <a:pt x="175" y="122"/>
                  </a:lnTo>
                  <a:lnTo>
                    <a:pt x="175" y="122"/>
                  </a:lnTo>
                  <a:lnTo>
                    <a:pt x="141" y="135"/>
                  </a:lnTo>
                  <a:lnTo>
                    <a:pt x="126" y="142"/>
                  </a:lnTo>
                  <a:lnTo>
                    <a:pt x="112" y="148"/>
                  </a:lnTo>
                  <a:lnTo>
                    <a:pt x="112" y="148"/>
                  </a:lnTo>
                  <a:lnTo>
                    <a:pt x="87" y="162"/>
                  </a:lnTo>
                  <a:lnTo>
                    <a:pt x="66" y="175"/>
                  </a:lnTo>
                  <a:lnTo>
                    <a:pt x="66" y="175"/>
                  </a:lnTo>
                  <a:lnTo>
                    <a:pt x="58" y="181"/>
                  </a:lnTo>
                  <a:lnTo>
                    <a:pt x="50" y="184"/>
                  </a:lnTo>
                  <a:lnTo>
                    <a:pt x="44" y="186"/>
                  </a:lnTo>
                  <a:lnTo>
                    <a:pt x="39" y="188"/>
                  </a:lnTo>
                  <a:lnTo>
                    <a:pt x="39" y="188"/>
                  </a:lnTo>
                  <a:lnTo>
                    <a:pt x="34" y="186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26" y="181"/>
                  </a:lnTo>
                  <a:lnTo>
                    <a:pt x="23" y="175"/>
                  </a:lnTo>
                  <a:lnTo>
                    <a:pt x="23" y="175"/>
                  </a:lnTo>
                  <a:lnTo>
                    <a:pt x="21" y="167"/>
                  </a:lnTo>
                  <a:lnTo>
                    <a:pt x="19" y="158"/>
                  </a:lnTo>
                  <a:lnTo>
                    <a:pt x="19" y="158"/>
                  </a:lnTo>
                  <a:lnTo>
                    <a:pt x="17" y="146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13"/>
                  </a:lnTo>
                  <a:lnTo>
                    <a:pt x="17" y="113"/>
                  </a:lnTo>
                  <a:lnTo>
                    <a:pt x="19" y="106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29" y="83"/>
                  </a:lnTo>
                  <a:lnTo>
                    <a:pt x="37" y="76"/>
                  </a:lnTo>
                  <a:lnTo>
                    <a:pt x="37" y="76"/>
                  </a:lnTo>
                  <a:lnTo>
                    <a:pt x="49" y="67"/>
                  </a:lnTo>
                  <a:lnTo>
                    <a:pt x="67" y="55"/>
                  </a:lnTo>
                  <a:lnTo>
                    <a:pt x="67" y="55"/>
                  </a:lnTo>
                  <a:lnTo>
                    <a:pt x="91" y="42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36" y="23"/>
                  </a:lnTo>
                  <a:lnTo>
                    <a:pt x="153" y="18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211" y="4"/>
                  </a:lnTo>
                  <a:lnTo>
                    <a:pt x="231" y="2"/>
                  </a:lnTo>
                  <a:lnTo>
                    <a:pt x="251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305" y="1"/>
                  </a:lnTo>
                  <a:lnTo>
                    <a:pt x="335" y="4"/>
                  </a:lnTo>
                  <a:lnTo>
                    <a:pt x="350" y="7"/>
                  </a:lnTo>
                  <a:lnTo>
                    <a:pt x="364" y="10"/>
                  </a:lnTo>
                  <a:lnTo>
                    <a:pt x="378" y="14"/>
                  </a:lnTo>
                  <a:lnTo>
                    <a:pt x="391" y="18"/>
                  </a:lnTo>
                  <a:lnTo>
                    <a:pt x="391" y="18"/>
                  </a:lnTo>
                  <a:lnTo>
                    <a:pt x="415" y="29"/>
                  </a:lnTo>
                  <a:lnTo>
                    <a:pt x="438" y="41"/>
                  </a:lnTo>
                  <a:lnTo>
                    <a:pt x="457" y="55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91" y="89"/>
                  </a:lnTo>
                  <a:lnTo>
                    <a:pt x="505" y="107"/>
                  </a:lnTo>
                  <a:lnTo>
                    <a:pt x="516" y="127"/>
                  </a:lnTo>
                  <a:lnTo>
                    <a:pt x="525" y="148"/>
                  </a:lnTo>
                  <a:lnTo>
                    <a:pt x="525" y="148"/>
                  </a:lnTo>
                  <a:lnTo>
                    <a:pt x="532" y="170"/>
                  </a:lnTo>
                  <a:lnTo>
                    <a:pt x="538" y="193"/>
                  </a:lnTo>
                  <a:lnTo>
                    <a:pt x="541" y="218"/>
                  </a:lnTo>
                  <a:lnTo>
                    <a:pt x="543" y="242"/>
                  </a:lnTo>
                  <a:lnTo>
                    <a:pt x="543" y="242"/>
                  </a:lnTo>
                  <a:lnTo>
                    <a:pt x="541" y="265"/>
                  </a:lnTo>
                  <a:lnTo>
                    <a:pt x="540" y="287"/>
                  </a:lnTo>
                  <a:lnTo>
                    <a:pt x="538" y="310"/>
                  </a:lnTo>
                  <a:lnTo>
                    <a:pt x="535" y="332"/>
                  </a:lnTo>
                  <a:lnTo>
                    <a:pt x="535" y="332"/>
                  </a:lnTo>
                  <a:lnTo>
                    <a:pt x="529" y="354"/>
                  </a:lnTo>
                  <a:lnTo>
                    <a:pt x="522" y="378"/>
                  </a:lnTo>
                  <a:lnTo>
                    <a:pt x="513" y="402"/>
                  </a:lnTo>
                  <a:lnTo>
                    <a:pt x="501" y="427"/>
                  </a:lnTo>
                  <a:lnTo>
                    <a:pt x="501" y="427"/>
                  </a:lnTo>
                  <a:lnTo>
                    <a:pt x="486" y="454"/>
                  </a:lnTo>
                  <a:lnTo>
                    <a:pt x="469" y="483"/>
                  </a:lnTo>
                  <a:lnTo>
                    <a:pt x="449" y="511"/>
                  </a:lnTo>
                  <a:lnTo>
                    <a:pt x="426" y="543"/>
                  </a:lnTo>
                  <a:lnTo>
                    <a:pt x="426" y="543"/>
                  </a:lnTo>
                  <a:lnTo>
                    <a:pt x="401" y="575"/>
                  </a:lnTo>
                  <a:lnTo>
                    <a:pt x="370" y="610"/>
                  </a:lnTo>
                  <a:lnTo>
                    <a:pt x="336" y="649"/>
                  </a:lnTo>
                  <a:lnTo>
                    <a:pt x="298" y="688"/>
                  </a:lnTo>
                  <a:lnTo>
                    <a:pt x="150" y="842"/>
                  </a:lnTo>
                  <a:lnTo>
                    <a:pt x="556" y="842"/>
                  </a:lnTo>
                  <a:lnTo>
                    <a:pt x="556" y="842"/>
                  </a:lnTo>
                  <a:lnTo>
                    <a:pt x="562" y="843"/>
                  </a:lnTo>
                  <a:lnTo>
                    <a:pt x="568" y="846"/>
                  </a:lnTo>
                  <a:lnTo>
                    <a:pt x="568" y="846"/>
                  </a:lnTo>
                  <a:lnTo>
                    <a:pt x="573" y="850"/>
                  </a:lnTo>
                  <a:lnTo>
                    <a:pt x="577" y="856"/>
                  </a:lnTo>
                  <a:lnTo>
                    <a:pt x="577" y="856"/>
                  </a:lnTo>
                  <a:lnTo>
                    <a:pt x="581" y="863"/>
                  </a:lnTo>
                  <a:lnTo>
                    <a:pt x="583" y="872"/>
                  </a:lnTo>
                  <a:lnTo>
                    <a:pt x="583" y="872"/>
                  </a:lnTo>
                  <a:lnTo>
                    <a:pt x="584" y="882"/>
                  </a:lnTo>
                  <a:lnTo>
                    <a:pt x="585" y="895"/>
                  </a:lnTo>
                  <a:lnTo>
                    <a:pt x="585" y="895"/>
                  </a:lnTo>
                  <a:close/>
                </a:path>
              </a:pathLst>
            </a:custGeom>
            <a:noFill/>
            <a:ln w="19050" cap="flat" cmpd="sng">
              <a:solidFill>
                <a:srgbClr val="FFCE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40"/>
          <p:cNvGrpSpPr/>
          <p:nvPr/>
        </p:nvGrpSpPr>
        <p:grpSpPr>
          <a:xfrm>
            <a:off x="5708652" y="1914621"/>
            <a:ext cx="1706563" cy="2430463"/>
            <a:chOff x="5708652" y="1606550"/>
            <a:chExt cx="1706563" cy="2430463"/>
          </a:xfrm>
        </p:grpSpPr>
        <p:sp>
          <p:nvSpPr>
            <p:cNvPr id="235" name="Google Shape;235;p40"/>
            <p:cNvSpPr/>
            <p:nvPr/>
          </p:nvSpPr>
          <p:spPr>
            <a:xfrm>
              <a:off x="6002340" y="1606550"/>
              <a:ext cx="1412875" cy="2430463"/>
            </a:xfrm>
            <a:custGeom>
              <a:avLst/>
              <a:gdLst/>
              <a:ahLst/>
              <a:cxnLst/>
              <a:rect l="l" t="t" r="r" b="b"/>
              <a:pathLst>
                <a:path w="1779" h="3062" extrusionOk="0">
                  <a:moveTo>
                    <a:pt x="0" y="1080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0" y="151"/>
                  </a:lnTo>
                  <a:lnTo>
                    <a:pt x="4" y="134"/>
                  </a:lnTo>
                  <a:lnTo>
                    <a:pt x="7" y="118"/>
                  </a:lnTo>
                  <a:lnTo>
                    <a:pt x="13" y="103"/>
                  </a:lnTo>
                  <a:lnTo>
                    <a:pt x="20" y="88"/>
                  </a:lnTo>
                  <a:lnTo>
                    <a:pt x="29" y="74"/>
                  </a:lnTo>
                  <a:lnTo>
                    <a:pt x="38" y="61"/>
                  </a:lnTo>
                  <a:lnTo>
                    <a:pt x="49" y="49"/>
                  </a:lnTo>
                  <a:lnTo>
                    <a:pt x="61" y="38"/>
                  </a:lnTo>
                  <a:lnTo>
                    <a:pt x="74" y="28"/>
                  </a:lnTo>
                  <a:lnTo>
                    <a:pt x="88" y="20"/>
                  </a:lnTo>
                  <a:lnTo>
                    <a:pt x="103" y="13"/>
                  </a:lnTo>
                  <a:lnTo>
                    <a:pt x="118" y="7"/>
                  </a:lnTo>
                  <a:lnTo>
                    <a:pt x="134" y="4"/>
                  </a:lnTo>
                  <a:lnTo>
                    <a:pt x="151" y="0"/>
                  </a:lnTo>
                  <a:lnTo>
                    <a:pt x="167" y="0"/>
                  </a:lnTo>
                  <a:lnTo>
                    <a:pt x="1612" y="0"/>
                  </a:lnTo>
                  <a:lnTo>
                    <a:pt x="1612" y="0"/>
                  </a:lnTo>
                  <a:lnTo>
                    <a:pt x="1629" y="0"/>
                  </a:lnTo>
                  <a:lnTo>
                    <a:pt x="1646" y="4"/>
                  </a:lnTo>
                  <a:lnTo>
                    <a:pt x="1662" y="7"/>
                  </a:lnTo>
                  <a:lnTo>
                    <a:pt x="1677" y="13"/>
                  </a:lnTo>
                  <a:lnTo>
                    <a:pt x="1692" y="20"/>
                  </a:lnTo>
                  <a:lnTo>
                    <a:pt x="1706" y="28"/>
                  </a:lnTo>
                  <a:lnTo>
                    <a:pt x="1718" y="38"/>
                  </a:lnTo>
                  <a:lnTo>
                    <a:pt x="1731" y="49"/>
                  </a:lnTo>
                  <a:lnTo>
                    <a:pt x="1741" y="61"/>
                  </a:lnTo>
                  <a:lnTo>
                    <a:pt x="1751" y="74"/>
                  </a:lnTo>
                  <a:lnTo>
                    <a:pt x="1760" y="88"/>
                  </a:lnTo>
                  <a:lnTo>
                    <a:pt x="1767" y="103"/>
                  </a:lnTo>
                  <a:lnTo>
                    <a:pt x="1773" y="118"/>
                  </a:lnTo>
                  <a:lnTo>
                    <a:pt x="1776" y="134"/>
                  </a:lnTo>
                  <a:lnTo>
                    <a:pt x="1779" y="151"/>
                  </a:lnTo>
                  <a:lnTo>
                    <a:pt x="1779" y="167"/>
                  </a:lnTo>
                  <a:lnTo>
                    <a:pt x="1779" y="2894"/>
                  </a:lnTo>
                  <a:lnTo>
                    <a:pt x="1779" y="2894"/>
                  </a:lnTo>
                  <a:lnTo>
                    <a:pt x="1779" y="2911"/>
                  </a:lnTo>
                  <a:lnTo>
                    <a:pt x="1776" y="2927"/>
                  </a:lnTo>
                  <a:lnTo>
                    <a:pt x="1773" y="2943"/>
                  </a:lnTo>
                  <a:lnTo>
                    <a:pt x="1767" y="2959"/>
                  </a:lnTo>
                  <a:lnTo>
                    <a:pt x="1760" y="2973"/>
                  </a:lnTo>
                  <a:lnTo>
                    <a:pt x="1751" y="2987"/>
                  </a:lnTo>
                  <a:lnTo>
                    <a:pt x="1741" y="3001"/>
                  </a:lnTo>
                  <a:lnTo>
                    <a:pt x="1731" y="3012"/>
                  </a:lnTo>
                  <a:lnTo>
                    <a:pt x="1718" y="3023"/>
                  </a:lnTo>
                  <a:lnTo>
                    <a:pt x="1706" y="3033"/>
                  </a:lnTo>
                  <a:lnTo>
                    <a:pt x="1692" y="3041"/>
                  </a:lnTo>
                  <a:lnTo>
                    <a:pt x="1677" y="3048"/>
                  </a:lnTo>
                  <a:lnTo>
                    <a:pt x="1662" y="3054"/>
                  </a:lnTo>
                  <a:lnTo>
                    <a:pt x="1646" y="3058"/>
                  </a:lnTo>
                  <a:lnTo>
                    <a:pt x="1629" y="3061"/>
                  </a:lnTo>
                  <a:lnTo>
                    <a:pt x="1612" y="3062"/>
                  </a:lnTo>
                  <a:lnTo>
                    <a:pt x="167" y="3062"/>
                  </a:lnTo>
                  <a:lnTo>
                    <a:pt x="167" y="3062"/>
                  </a:lnTo>
                  <a:lnTo>
                    <a:pt x="151" y="3061"/>
                  </a:lnTo>
                  <a:lnTo>
                    <a:pt x="134" y="3058"/>
                  </a:lnTo>
                  <a:lnTo>
                    <a:pt x="118" y="3054"/>
                  </a:lnTo>
                  <a:lnTo>
                    <a:pt x="103" y="3048"/>
                  </a:lnTo>
                  <a:lnTo>
                    <a:pt x="88" y="3041"/>
                  </a:lnTo>
                  <a:lnTo>
                    <a:pt x="74" y="3033"/>
                  </a:lnTo>
                  <a:lnTo>
                    <a:pt x="61" y="3023"/>
                  </a:lnTo>
                  <a:lnTo>
                    <a:pt x="49" y="3012"/>
                  </a:lnTo>
                  <a:lnTo>
                    <a:pt x="38" y="3001"/>
                  </a:lnTo>
                  <a:lnTo>
                    <a:pt x="29" y="2987"/>
                  </a:lnTo>
                  <a:lnTo>
                    <a:pt x="20" y="2973"/>
                  </a:lnTo>
                  <a:lnTo>
                    <a:pt x="13" y="2959"/>
                  </a:lnTo>
                  <a:lnTo>
                    <a:pt x="7" y="2943"/>
                  </a:lnTo>
                  <a:lnTo>
                    <a:pt x="4" y="2927"/>
                  </a:lnTo>
                  <a:lnTo>
                    <a:pt x="0" y="2911"/>
                  </a:lnTo>
                  <a:lnTo>
                    <a:pt x="0" y="2894"/>
                  </a:lnTo>
                  <a:lnTo>
                    <a:pt x="0" y="2020"/>
                  </a:lnTo>
                </a:path>
              </a:pathLst>
            </a:custGeom>
            <a:noFill/>
            <a:ln w="19050" cap="flat" cmpd="sng">
              <a:solidFill>
                <a:srgbClr val="49CFA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5708652" y="2455863"/>
              <a:ext cx="465138" cy="763588"/>
            </a:xfrm>
            <a:custGeom>
              <a:avLst/>
              <a:gdLst/>
              <a:ahLst/>
              <a:cxnLst/>
              <a:rect l="l" t="t" r="r" b="b"/>
              <a:pathLst>
                <a:path w="585" h="962" extrusionOk="0">
                  <a:moveTo>
                    <a:pt x="585" y="681"/>
                  </a:moveTo>
                  <a:lnTo>
                    <a:pt x="585" y="681"/>
                  </a:lnTo>
                  <a:lnTo>
                    <a:pt x="585" y="697"/>
                  </a:lnTo>
                  <a:lnTo>
                    <a:pt x="583" y="712"/>
                  </a:lnTo>
                  <a:lnTo>
                    <a:pt x="581" y="727"/>
                  </a:lnTo>
                  <a:lnTo>
                    <a:pt x="579" y="742"/>
                  </a:lnTo>
                  <a:lnTo>
                    <a:pt x="575" y="756"/>
                  </a:lnTo>
                  <a:lnTo>
                    <a:pt x="572" y="769"/>
                  </a:lnTo>
                  <a:lnTo>
                    <a:pt x="567" y="783"/>
                  </a:lnTo>
                  <a:lnTo>
                    <a:pt x="563" y="797"/>
                  </a:lnTo>
                  <a:lnTo>
                    <a:pt x="563" y="797"/>
                  </a:lnTo>
                  <a:lnTo>
                    <a:pt x="556" y="810"/>
                  </a:lnTo>
                  <a:lnTo>
                    <a:pt x="550" y="821"/>
                  </a:lnTo>
                  <a:lnTo>
                    <a:pt x="543" y="833"/>
                  </a:lnTo>
                  <a:lnTo>
                    <a:pt x="535" y="844"/>
                  </a:lnTo>
                  <a:lnTo>
                    <a:pt x="527" y="856"/>
                  </a:lnTo>
                  <a:lnTo>
                    <a:pt x="518" y="866"/>
                  </a:lnTo>
                  <a:lnTo>
                    <a:pt x="509" y="875"/>
                  </a:lnTo>
                  <a:lnTo>
                    <a:pt x="498" y="885"/>
                  </a:lnTo>
                  <a:lnTo>
                    <a:pt x="498" y="885"/>
                  </a:lnTo>
                  <a:lnTo>
                    <a:pt x="487" y="894"/>
                  </a:lnTo>
                  <a:lnTo>
                    <a:pt x="475" y="902"/>
                  </a:lnTo>
                  <a:lnTo>
                    <a:pt x="464" y="910"/>
                  </a:lnTo>
                  <a:lnTo>
                    <a:pt x="451" y="918"/>
                  </a:lnTo>
                  <a:lnTo>
                    <a:pt x="438" y="925"/>
                  </a:lnTo>
                  <a:lnTo>
                    <a:pt x="425" y="931"/>
                  </a:lnTo>
                  <a:lnTo>
                    <a:pt x="410" y="937"/>
                  </a:lnTo>
                  <a:lnTo>
                    <a:pt x="395" y="942"/>
                  </a:lnTo>
                  <a:lnTo>
                    <a:pt x="395" y="942"/>
                  </a:lnTo>
                  <a:lnTo>
                    <a:pt x="380" y="947"/>
                  </a:lnTo>
                  <a:lnTo>
                    <a:pt x="363" y="950"/>
                  </a:lnTo>
                  <a:lnTo>
                    <a:pt x="346" y="954"/>
                  </a:lnTo>
                  <a:lnTo>
                    <a:pt x="329" y="957"/>
                  </a:lnTo>
                  <a:lnTo>
                    <a:pt x="293" y="961"/>
                  </a:lnTo>
                  <a:lnTo>
                    <a:pt x="256" y="962"/>
                  </a:lnTo>
                  <a:lnTo>
                    <a:pt x="256" y="962"/>
                  </a:lnTo>
                  <a:lnTo>
                    <a:pt x="233" y="961"/>
                  </a:lnTo>
                  <a:lnTo>
                    <a:pt x="210" y="960"/>
                  </a:lnTo>
                  <a:lnTo>
                    <a:pt x="190" y="957"/>
                  </a:lnTo>
                  <a:lnTo>
                    <a:pt x="169" y="954"/>
                  </a:lnTo>
                  <a:lnTo>
                    <a:pt x="169" y="954"/>
                  </a:lnTo>
                  <a:lnTo>
                    <a:pt x="130" y="946"/>
                  </a:lnTo>
                  <a:lnTo>
                    <a:pt x="96" y="937"/>
                  </a:lnTo>
                  <a:lnTo>
                    <a:pt x="96" y="937"/>
                  </a:lnTo>
                  <a:lnTo>
                    <a:pt x="66" y="925"/>
                  </a:lnTo>
                  <a:lnTo>
                    <a:pt x="43" y="915"/>
                  </a:lnTo>
                  <a:lnTo>
                    <a:pt x="43" y="915"/>
                  </a:lnTo>
                  <a:lnTo>
                    <a:pt x="26" y="904"/>
                  </a:lnTo>
                  <a:lnTo>
                    <a:pt x="17" y="899"/>
                  </a:lnTo>
                  <a:lnTo>
                    <a:pt x="17" y="899"/>
                  </a:lnTo>
                  <a:lnTo>
                    <a:pt x="12" y="893"/>
                  </a:lnTo>
                  <a:lnTo>
                    <a:pt x="9" y="888"/>
                  </a:lnTo>
                  <a:lnTo>
                    <a:pt x="9" y="888"/>
                  </a:lnTo>
                  <a:lnTo>
                    <a:pt x="5" y="882"/>
                  </a:lnTo>
                  <a:lnTo>
                    <a:pt x="3" y="875"/>
                  </a:lnTo>
                  <a:lnTo>
                    <a:pt x="3" y="875"/>
                  </a:lnTo>
                  <a:lnTo>
                    <a:pt x="2" y="867"/>
                  </a:lnTo>
                  <a:lnTo>
                    <a:pt x="0" y="858"/>
                  </a:lnTo>
                  <a:lnTo>
                    <a:pt x="0" y="858"/>
                  </a:lnTo>
                  <a:lnTo>
                    <a:pt x="0" y="833"/>
                  </a:lnTo>
                  <a:lnTo>
                    <a:pt x="0" y="833"/>
                  </a:lnTo>
                  <a:lnTo>
                    <a:pt x="0" y="820"/>
                  </a:lnTo>
                  <a:lnTo>
                    <a:pt x="1" y="810"/>
                  </a:lnTo>
                  <a:lnTo>
                    <a:pt x="2" y="802"/>
                  </a:lnTo>
                  <a:lnTo>
                    <a:pt x="4" y="796"/>
                  </a:lnTo>
                  <a:lnTo>
                    <a:pt x="4" y="796"/>
                  </a:lnTo>
                  <a:lnTo>
                    <a:pt x="8" y="791"/>
                  </a:lnTo>
                  <a:lnTo>
                    <a:pt x="10" y="789"/>
                  </a:lnTo>
                  <a:lnTo>
                    <a:pt x="15" y="787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23" y="787"/>
                  </a:lnTo>
                  <a:lnTo>
                    <a:pt x="28" y="789"/>
                  </a:lnTo>
                  <a:lnTo>
                    <a:pt x="46" y="798"/>
                  </a:lnTo>
                  <a:lnTo>
                    <a:pt x="46" y="798"/>
                  </a:lnTo>
                  <a:lnTo>
                    <a:pt x="68" y="810"/>
                  </a:lnTo>
                  <a:lnTo>
                    <a:pt x="95" y="822"/>
                  </a:lnTo>
                  <a:lnTo>
                    <a:pt x="95" y="822"/>
                  </a:lnTo>
                  <a:lnTo>
                    <a:pt x="129" y="835"/>
                  </a:lnTo>
                  <a:lnTo>
                    <a:pt x="168" y="848"/>
                  </a:lnTo>
                  <a:lnTo>
                    <a:pt x="168" y="848"/>
                  </a:lnTo>
                  <a:lnTo>
                    <a:pt x="188" y="852"/>
                  </a:lnTo>
                  <a:lnTo>
                    <a:pt x="211" y="856"/>
                  </a:lnTo>
                  <a:lnTo>
                    <a:pt x="235" y="858"/>
                  </a:lnTo>
                  <a:lnTo>
                    <a:pt x="259" y="859"/>
                  </a:lnTo>
                  <a:lnTo>
                    <a:pt x="259" y="859"/>
                  </a:lnTo>
                  <a:lnTo>
                    <a:pt x="283" y="858"/>
                  </a:lnTo>
                  <a:lnTo>
                    <a:pt x="305" y="856"/>
                  </a:lnTo>
                  <a:lnTo>
                    <a:pt x="325" y="852"/>
                  </a:lnTo>
                  <a:lnTo>
                    <a:pt x="345" y="847"/>
                  </a:lnTo>
                  <a:lnTo>
                    <a:pt x="345" y="847"/>
                  </a:lnTo>
                  <a:lnTo>
                    <a:pt x="362" y="840"/>
                  </a:lnTo>
                  <a:lnTo>
                    <a:pt x="378" y="832"/>
                  </a:lnTo>
                  <a:lnTo>
                    <a:pt x="393" y="822"/>
                  </a:lnTo>
                  <a:lnTo>
                    <a:pt x="407" y="812"/>
                  </a:lnTo>
                  <a:lnTo>
                    <a:pt x="407" y="812"/>
                  </a:lnTo>
                  <a:lnTo>
                    <a:pt x="419" y="801"/>
                  </a:lnTo>
                  <a:lnTo>
                    <a:pt x="429" y="788"/>
                  </a:lnTo>
                  <a:lnTo>
                    <a:pt x="438" y="774"/>
                  </a:lnTo>
                  <a:lnTo>
                    <a:pt x="445" y="759"/>
                  </a:lnTo>
                  <a:lnTo>
                    <a:pt x="445" y="759"/>
                  </a:lnTo>
                  <a:lnTo>
                    <a:pt x="450" y="743"/>
                  </a:lnTo>
                  <a:lnTo>
                    <a:pt x="454" y="727"/>
                  </a:lnTo>
                  <a:lnTo>
                    <a:pt x="457" y="710"/>
                  </a:lnTo>
                  <a:lnTo>
                    <a:pt x="458" y="692"/>
                  </a:lnTo>
                  <a:lnTo>
                    <a:pt x="458" y="692"/>
                  </a:lnTo>
                  <a:lnTo>
                    <a:pt x="457" y="673"/>
                  </a:lnTo>
                  <a:lnTo>
                    <a:pt x="453" y="654"/>
                  </a:lnTo>
                  <a:lnTo>
                    <a:pt x="449" y="637"/>
                  </a:lnTo>
                  <a:lnTo>
                    <a:pt x="442" y="621"/>
                  </a:lnTo>
                  <a:lnTo>
                    <a:pt x="442" y="621"/>
                  </a:lnTo>
                  <a:lnTo>
                    <a:pt x="433" y="606"/>
                  </a:lnTo>
                  <a:lnTo>
                    <a:pt x="422" y="591"/>
                  </a:lnTo>
                  <a:lnTo>
                    <a:pt x="410" y="578"/>
                  </a:lnTo>
                  <a:lnTo>
                    <a:pt x="395" y="566"/>
                  </a:lnTo>
                  <a:lnTo>
                    <a:pt x="395" y="566"/>
                  </a:lnTo>
                  <a:lnTo>
                    <a:pt x="378" y="555"/>
                  </a:lnTo>
                  <a:lnTo>
                    <a:pt x="360" y="546"/>
                  </a:lnTo>
                  <a:lnTo>
                    <a:pt x="340" y="537"/>
                  </a:lnTo>
                  <a:lnTo>
                    <a:pt x="319" y="531"/>
                  </a:lnTo>
                  <a:lnTo>
                    <a:pt x="319" y="531"/>
                  </a:lnTo>
                  <a:lnTo>
                    <a:pt x="296" y="525"/>
                  </a:lnTo>
                  <a:lnTo>
                    <a:pt x="270" y="522"/>
                  </a:lnTo>
                  <a:lnTo>
                    <a:pt x="244" y="519"/>
                  </a:lnTo>
                  <a:lnTo>
                    <a:pt x="216" y="518"/>
                  </a:lnTo>
                  <a:lnTo>
                    <a:pt x="124" y="518"/>
                  </a:lnTo>
                  <a:lnTo>
                    <a:pt x="124" y="518"/>
                  </a:lnTo>
                  <a:lnTo>
                    <a:pt x="118" y="517"/>
                  </a:lnTo>
                  <a:lnTo>
                    <a:pt x="112" y="516"/>
                  </a:lnTo>
                  <a:lnTo>
                    <a:pt x="112" y="516"/>
                  </a:lnTo>
                  <a:lnTo>
                    <a:pt x="108" y="513"/>
                  </a:lnTo>
                  <a:lnTo>
                    <a:pt x="103" y="507"/>
                  </a:lnTo>
                  <a:lnTo>
                    <a:pt x="103" y="507"/>
                  </a:lnTo>
                  <a:lnTo>
                    <a:pt x="100" y="501"/>
                  </a:lnTo>
                  <a:lnTo>
                    <a:pt x="96" y="492"/>
                  </a:lnTo>
                  <a:lnTo>
                    <a:pt x="96" y="492"/>
                  </a:lnTo>
                  <a:lnTo>
                    <a:pt x="94" y="481"/>
                  </a:lnTo>
                  <a:lnTo>
                    <a:pt x="94" y="468"/>
                  </a:lnTo>
                  <a:lnTo>
                    <a:pt x="94" y="468"/>
                  </a:lnTo>
                  <a:lnTo>
                    <a:pt x="94" y="45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9" y="437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7" y="426"/>
                  </a:lnTo>
                  <a:lnTo>
                    <a:pt x="111" y="423"/>
                  </a:lnTo>
                  <a:lnTo>
                    <a:pt x="111" y="423"/>
                  </a:lnTo>
                  <a:lnTo>
                    <a:pt x="116" y="420"/>
                  </a:lnTo>
                  <a:lnTo>
                    <a:pt x="123" y="420"/>
                  </a:lnTo>
                  <a:lnTo>
                    <a:pt x="205" y="420"/>
                  </a:lnTo>
                  <a:lnTo>
                    <a:pt x="205" y="420"/>
                  </a:lnTo>
                  <a:lnTo>
                    <a:pt x="228" y="419"/>
                  </a:lnTo>
                  <a:lnTo>
                    <a:pt x="249" y="417"/>
                  </a:lnTo>
                  <a:lnTo>
                    <a:pt x="270" y="413"/>
                  </a:lnTo>
                  <a:lnTo>
                    <a:pt x="290" y="408"/>
                  </a:lnTo>
                  <a:lnTo>
                    <a:pt x="290" y="408"/>
                  </a:lnTo>
                  <a:lnTo>
                    <a:pt x="308" y="401"/>
                  </a:lnTo>
                  <a:lnTo>
                    <a:pt x="324" y="393"/>
                  </a:lnTo>
                  <a:lnTo>
                    <a:pt x="340" y="384"/>
                  </a:lnTo>
                  <a:lnTo>
                    <a:pt x="354" y="372"/>
                  </a:lnTo>
                  <a:lnTo>
                    <a:pt x="354" y="372"/>
                  </a:lnTo>
                  <a:lnTo>
                    <a:pt x="366" y="360"/>
                  </a:lnTo>
                  <a:lnTo>
                    <a:pt x="377" y="347"/>
                  </a:lnTo>
                  <a:lnTo>
                    <a:pt x="387" y="333"/>
                  </a:lnTo>
                  <a:lnTo>
                    <a:pt x="395" y="317"/>
                  </a:lnTo>
                  <a:lnTo>
                    <a:pt x="395" y="317"/>
                  </a:lnTo>
                  <a:lnTo>
                    <a:pt x="400" y="301"/>
                  </a:lnTo>
                  <a:lnTo>
                    <a:pt x="405" y="283"/>
                  </a:lnTo>
                  <a:lnTo>
                    <a:pt x="407" y="26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7" y="230"/>
                  </a:lnTo>
                  <a:lnTo>
                    <a:pt x="406" y="216"/>
                  </a:lnTo>
                  <a:lnTo>
                    <a:pt x="403" y="204"/>
                  </a:lnTo>
                  <a:lnTo>
                    <a:pt x="399" y="190"/>
                  </a:lnTo>
                  <a:lnTo>
                    <a:pt x="399" y="190"/>
                  </a:lnTo>
                  <a:lnTo>
                    <a:pt x="393" y="177"/>
                  </a:lnTo>
                  <a:lnTo>
                    <a:pt x="388" y="166"/>
                  </a:lnTo>
                  <a:lnTo>
                    <a:pt x="380" y="154"/>
                  </a:lnTo>
                  <a:lnTo>
                    <a:pt x="370" y="144"/>
                  </a:lnTo>
                  <a:lnTo>
                    <a:pt x="370" y="144"/>
                  </a:lnTo>
                  <a:lnTo>
                    <a:pt x="361" y="135"/>
                  </a:lnTo>
                  <a:lnTo>
                    <a:pt x="350" y="127"/>
                  </a:lnTo>
                  <a:lnTo>
                    <a:pt x="337" y="120"/>
                  </a:lnTo>
                  <a:lnTo>
                    <a:pt x="323" y="113"/>
                  </a:lnTo>
                  <a:lnTo>
                    <a:pt x="323" y="113"/>
                  </a:lnTo>
                  <a:lnTo>
                    <a:pt x="308" y="108"/>
                  </a:lnTo>
                  <a:lnTo>
                    <a:pt x="291" y="105"/>
                  </a:lnTo>
                  <a:lnTo>
                    <a:pt x="274" y="102"/>
                  </a:lnTo>
                  <a:lnTo>
                    <a:pt x="255" y="102"/>
                  </a:lnTo>
                  <a:lnTo>
                    <a:pt x="255" y="102"/>
                  </a:lnTo>
                  <a:lnTo>
                    <a:pt x="235" y="102"/>
                  </a:lnTo>
                  <a:lnTo>
                    <a:pt x="215" y="106"/>
                  </a:lnTo>
                  <a:lnTo>
                    <a:pt x="197" y="109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46" y="128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91" y="155"/>
                  </a:lnTo>
                  <a:lnTo>
                    <a:pt x="71" y="169"/>
                  </a:lnTo>
                  <a:lnTo>
                    <a:pt x="71" y="169"/>
                  </a:lnTo>
                  <a:lnTo>
                    <a:pt x="55" y="178"/>
                  </a:lnTo>
                  <a:lnTo>
                    <a:pt x="49" y="181"/>
                  </a:lnTo>
                  <a:lnTo>
                    <a:pt x="46" y="182"/>
                  </a:lnTo>
                  <a:lnTo>
                    <a:pt x="46" y="182"/>
                  </a:lnTo>
                  <a:lnTo>
                    <a:pt x="40" y="181"/>
                  </a:lnTo>
                  <a:lnTo>
                    <a:pt x="36" y="180"/>
                  </a:lnTo>
                  <a:lnTo>
                    <a:pt x="36" y="180"/>
                  </a:lnTo>
                  <a:lnTo>
                    <a:pt x="33" y="177"/>
                  </a:lnTo>
                  <a:lnTo>
                    <a:pt x="30" y="173"/>
                  </a:lnTo>
                  <a:lnTo>
                    <a:pt x="30" y="173"/>
                  </a:lnTo>
                  <a:lnTo>
                    <a:pt x="27" y="166"/>
                  </a:lnTo>
                  <a:lnTo>
                    <a:pt x="26" y="158"/>
                  </a:lnTo>
                  <a:lnTo>
                    <a:pt x="26" y="158"/>
                  </a:lnTo>
                  <a:lnTo>
                    <a:pt x="25" y="131"/>
                  </a:lnTo>
                  <a:lnTo>
                    <a:pt x="25" y="131"/>
                  </a:lnTo>
                  <a:lnTo>
                    <a:pt x="26" y="113"/>
                  </a:lnTo>
                  <a:lnTo>
                    <a:pt x="26" y="113"/>
                  </a:lnTo>
                  <a:lnTo>
                    <a:pt x="27" y="105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34" y="87"/>
                  </a:lnTo>
                  <a:lnTo>
                    <a:pt x="34" y="87"/>
                  </a:lnTo>
                  <a:lnTo>
                    <a:pt x="38" y="82"/>
                  </a:lnTo>
                  <a:lnTo>
                    <a:pt x="43" y="75"/>
                  </a:lnTo>
                  <a:lnTo>
                    <a:pt x="43" y="75"/>
                  </a:lnTo>
                  <a:lnTo>
                    <a:pt x="54" y="67"/>
                  </a:lnTo>
                  <a:lnTo>
                    <a:pt x="71" y="55"/>
                  </a:lnTo>
                  <a:lnTo>
                    <a:pt x="71" y="55"/>
                  </a:lnTo>
                  <a:lnTo>
                    <a:pt x="94" y="42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39" y="23"/>
                  </a:lnTo>
                  <a:lnTo>
                    <a:pt x="156" y="18"/>
                  </a:lnTo>
                  <a:lnTo>
                    <a:pt x="175" y="12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214" y="4"/>
                  </a:lnTo>
                  <a:lnTo>
                    <a:pt x="236" y="2"/>
                  </a:lnTo>
                  <a:lnTo>
                    <a:pt x="258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12" y="1"/>
                  </a:lnTo>
                  <a:lnTo>
                    <a:pt x="340" y="3"/>
                  </a:lnTo>
                  <a:lnTo>
                    <a:pt x="368" y="9"/>
                  </a:lnTo>
                  <a:lnTo>
                    <a:pt x="393" y="16"/>
                  </a:lnTo>
                  <a:lnTo>
                    <a:pt x="393" y="16"/>
                  </a:lnTo>
                  <a:lnTo>
                    <a:pt x="418" y="25"/>
                  </a:lnTo>
                  <a:lnTo>
                    <a:pt x="440" y="37"/>
                  </a:lnTo>
                  <a:lnTo>
                    <a:pt x="458" y="48"/>
                  </a:lnTo>
                  <a:lnTo>
                    <a:pt x="476" y="63"/>
                  </a:lnTo>
                  <a:lnTo>
                    <a:pt x="476" y="63"/>
                  </a:lnTo>
                  <a:lnTo>
                    <a:pt x="491" y="79"/>
                  </a:lnTo>
                  <a:lnTo>
                    <a:pt x="505" y="97"/>
                  </a:lnTo>
                  <a:lnTo>
                    <a:pt x="516" y="115"/>
                  </a:lnTo>
                  <a:lnTo>
                    <a:pt x="525" y="136"/>
                  </a:lnTo>
                  <a:lnTo>
                    <a:pt x="525" y="136"/>
                  </a:lnTo>
                  <a:lnTo>
                    <a:pt x="532" y="158"/>
                  </a:lnTo>
                  <a:lnTo>
                    <a:pt x="537" y="181"/>
                  </a:lnTo>
                  <a:lnTo>
                    <a:pt x="540" y="204"/>
                  </a:lnTo>
                  <a:lnTo>
                    <a:pt x="541" y="229"/>
                  </a:lnTo>
                  <a:lnTo>
                    <a:pt x="541" y="229"/>
                  </a:lnTo>
                  <a:lnTo>
                    <a:pt x="541" y="251"/>
                  </a:lnTo>
                  <a:lnTo>
                    <a:pt x="539" y="272"/>
                  </a:lnTo>
                  <a:lnTo>
                    <a:pt x="535" y="291"/>
                  </a:lnTo>
                  <a:lnTo>
                    <a:pt x="529" y="311"/>
                  </a:lnTo>
                  <a:lnTo>
                    <a:pt x="529" y="311"/>
                  </a:lnTo>
                  <a:lnTo>
                    <a:pt x="524" y="329"/>
                  </a:lnTo>
                  <a:lnTo>
                    <a:pt x="516" y="347"/>
                  </a:lnTo>
                  <a:lnTo>
                    <a:pt x="506" y="363"/>
                  </a:lnTo>
                  <a:lnTo>
                    <a:pt x="496" y="379"/>
                  </a:lnTo>
                  <a:lnTo>
                    <a:pt x="496" y="379"/>
                  </a:lnTo>
                  <a:lnTo>
                    <a:pt x="484" y="393"/>
                  </a:lnTo>
                  <a:lnTo>
                    <a:pt x="471" y="405"/>
                  </a:lnTo>
                  <a:lnTo>
                    <a:pt x="457" y="417"/>
                  </a:lnTo>
                  <a:lnTo>
                    <a:pt x="441" y="428"/>
                  </a:lnTo>
                  <a:lnTo>
                    <a:pt x="441" y="428"/>
                  </a:lnTo>
                  <a:lnTo>
                    <a:pt x="425" y="438"/>
                  </a:lnTo>
                  <a:lnTo>
                    <a:pt x="406" y="446"/>
                  </a:lnTo>
                  <a:lnTo>
                    <a:pt x="387" y="451"/>
                  </a:lnTo>
                  <a:lnTo>
                    <a:pt x="366" y="457"/>
                  </a:lnTo>
                  <a:lnTo>
                    <a:pt x="366" y="458"/>
                  </a:lnTo>
                  <a:lnTo>
                    <a:pt x="366" y="458"/>
                  </a:lnTo>
                  <a:lnTo>
                    <a:pt x="390" y="462"/>
                  </a:lnTo>
                  <a:lnTo>
                    <a:pt x="412" y="466"/>
                  </a:lnTo>
                  <a:lnTo>
                    <a:pt x="434" y="473"/>
                  </a:lnTo>
                  <a:lnTo>
                    <a:pt x="454" y="483"/>
                  </a:lnTo>
                  <a:lnTo>
                    <a:pt x="454" y="483"/>
                  </a:lnTo>
                  <a:lnTo>
                    <a:pt x="474" y="493"/>
                  </a:lnTo>
                  <a:lnTo>
                    <a:pt x="491" y="504"/>
                  </a:lnTo>
                  <a:lnTo>
                    <a:pt x="509" y="517"/>
                  </a:lnTo>
                  <a:lnTo>
                    <a:pt x="524" y="531"/>
                  </a:lnTo>
                  <a:lnTo>
                    <a:pt x="524" y="531"/>
                  </a:lnTo>
                  <a:lnTo>
                    <a:pt x="537" y="546"/>
                  </a:lnTo>
                  <a:lnTo>
                    <a:pt x="549" y="562"/>
                  </a:lnTo>
                  <a:lnTo>
                    <a:pt x="559" y="579"/>
                  </a:lnTo>
                  <a:lnTo>
                    <a:pt x="568" y="598"/>
                  </a:lnTo>
                  <a:lnTo>
                    <a:pt x="568" y="598"/>
                  </a:lnTo>
                  <a:lnTo>
                    <a:pt x="575" y="617"/>
                  </a:lnTo>
                  <a:lnTo>
                    <a:pt x="580" y="638"/>
                  </a:lnTo>
                  <a:lnTo>
                    <a:pt x="583" y="659"/>
                  </a:lnTo>
                  <a:lnTo>
                    <a:pt x="585" y="681"/>
                  </a:lnTo>
                  <a:lnTo>
                    <a:pt x="585" y="681"/>
                  </a:lnTo>
                  <a:close/>
                </a:path>
              </a:pathLst>
            </a:custGeom>
            <a:noFill/>
            <a:ln w="19050" cap="flat" cmpd="sng">
              <a:solidFill>
                <a:srgbClr val="49CF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40"/>
          <p:cNvSpPr txBox="1">
            <a:spLocks noGrp="1"/>
          </p:cNvSpPr>
          <p:nvPr>
            <p:ph type="body" idx="2"/>
          </p:nvPr>
        </p:nvSpPr>
        <p:spPr>
          <a:xfrm>
            <a:off x="2006601" y="2044994"/>
            <a:ext cx="1411288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3"/>
          </p:nvPr>
        </p:nvSpPr>
        <p:spPr>
          <a:xfrm>
            <a:off x="4005264" y="2044994"/>
            <a:ext cx="1411288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body" idx="4"/>
          </p:nvPr>
        </p:nvSpPr>
        <p:spPr>
          <a:xfrm>
            <a:off x="5998468" y="2044994"/>
            <a:ext cx="1411288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5"/>
          </p:nvPr>
        </p:nvSpPr>
        <p:spPr>
          <a:xfrm>
            <a:off x="1947864" y="1491630"/>
            <a:ext cx="1530818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body" idx="6"/>
          </p:nvPr>
        </p:nvSpPr>
        <p:spPr>
          <a:xfrm>
            <a:off x="3947146" y="1491630"/>
            <a:ext cx="1530816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7"/>
          </p:nvPr>
        </p:nvSpPr>
        <p:spPr>
          <a:xfrm>
            <a:off x="5934001" y="1491630"/>
            <a:ext cx="1540222" cy="43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3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8.09781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8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hyperlink" Target="https://arxiv.org/pdf/1905.03375.pdf" TargetMode="External"/><Relationship Id="rId9" Type="http://schemas.openxmlformats.org/officeDocument/2006/relationships/image" Target="../media/image90.png"/><Relationship Id="rId1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106.png"/><Relationship Id="rId4" Type="http://schemas.openxmlformats.org/officeDocument/2006/relationships/hyperlink" Target="https://arxiv.org/pdf/1802.05814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jpg"/><Relationship Id="rId4" Type="http://schemas.openxmlformats.org/officeDocument/2006/relationships/hyperlink" Target="http://www.youtube.com/watch?v=hvi0xNewrA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1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209156" y="312526"/>
            <a:ext cx="6702000" cy="235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75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머글끼니</a:t>
            </a:r>
            <a:endParaRPr sz="375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75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RECCAR조</a:t>
            </a:r>
            <a:endParaRPr sz="375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50" b="1" dirty="0"/>
          </a:p>
        </p:txBody>
      </p:sp>
      <p:sp>
        <p:nvSpPr>
          <p:cNvPr id="249" name="Google Shape;249;p41"/>
          <p:cNvSpPr txBox="1"/>
          <p:nvPr/>
        </p:nvSpPr>
        <p:spPr>
          <a:xfrm>
            <a:off x="217025" y="2656375"/>
            <a:ext cx="3988500" cy="64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RecSys</a:t>
            </a:r>
            <a:r>
              <a:rPr lang="ko" sz="12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 - </a:t>
            </a:r>
            <a:r>
              <a:rPr lang="ko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sz="12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RECCAR </a:t>
            </a:r>
            <a:r>
              <a:rPr lang="ko" sz="12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rPr>
              <a:t>| </a:t>
            </a:r>
            <a:r>
              <a:rPr lang="ko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김성연 배성재 양승훈 조수연 홍재형 황선태</a:t>
            </a:r>
            <a:endParaRPr sz="12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Arial"/>
            </a:endParaRPr>
          </a:p>
        </p:txBody>
      </p:sp>
      <p:cxnSp>
        <p:nvCxnSpPr>
          <p:cNvPr id="250" name="Google Shape;250;p41"/>
          <p:cNvCxnSpPr/>
          <p:nvPr/>
        </p:nvCxnSpPr>
        <p:spPr>
          <a:xfrm>
            <a:off x="278606" y="195263"/>
            <a:ext cx="858678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1" name="Google Shape;25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606" y="4707970"/>
            <a:ext cx="1336062" cy="195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1"/>
          <p:cNvCxnSpPr/>
          <p:nvPr/>
        </p:nvCxnSpPr>
        <p:spPr>
          <a:xfrm>
            <a:off x="278606" y="2580323"/>
            <a:ext cx="858678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p41"/>
          <p:cNvSpPr txBox="1"/>
          <p:nvPr/>
        </p:nvSpPr>
        <p:spPr>
          <a:xfrm>
            <a:off x="2672269" y="1775925"/>
            <a:ext cx="4288950" cy="30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>
            <a:spLocks noGrp="1"/>
          </p:cNvSpPr>
          <p:nvPr>
            <p:ph type="title"/>
          </p:nvPr>
        </p:nvSpPr>
        <p:spPr>
          <a:xfrm>
            <a:off x="0" y="9275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/>
              <a:t>DATA - Data Crawling</a:t>
            </a:r>
            <a:endParaRPr sz="3200" dirty="0"/>
          </a:p>
        </p:txBody>
      </p:sp>
      <p:sp>
        <p:nvSpPr>
          <p:cNvPr id="432" name="Google Shape;432;p50"/>
          <p:cNvSpPr txBox="1"/>
          <p:nvPr/>
        </p:nvSpPr>
        <p:spPr>
          <a:xfrm>
            <a:off x="361075" y="670225"/>
            <a:ext cx="77196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grpSp>
        <p:nvGrpSpPr>
          <p:cNvPr id="434" name="Google Shape;434;p50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435" name="Google Shape;435;p50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p50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437" name="Google Shape;437;p5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8" name="Google Shape;438;p50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5296DC-54B8-1CE0-18C1-E22F05EADC29}"/>
              </a:ext>
            </a:extLst>
          </p:cNvPr>
          <p:cNvGrpSpPr/>
          <p:nvPr/>
        </p:nvGrpSpPr>
        <p:grpSpPr>
          <a:xfrm>
            <a:off x="656297" y="957024"/>
            <a:ext cx="7831405" cy="3500293"/>
            <a:chOff x="636682" y="1002732"/>
            <a:chExt cx="7831405" cy="3500293"/>
          </a:xfrm>
        </p:grpSpPr>
        <p:pic>
          <p:nvPicPr>
            <p:cNvPr id="439" name="Google Shape;43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682" y="1062525"/>
              <a:ext cx="2444525" cy="3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3562" y="1002732"/>
              <a:ext cx="2444525" cy="3080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06825" y="1062525"/>
              <a:ext cx="2691100" cy="300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50"/>
            <p:cNvSpPr txBox="1"/>
            <p:nvPr/>
          </p:nvSpPr>
          <p:spPr>
            <a:xfrm>
              <a:off x="1041837" y="4062900"/>
              <a:ext cx="162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rPr>
                <a:t>음식점 크롤링</a:t>
              </a: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endParaRPr>
            </a:p>
          </p:txBody>
        </p:sp>
        <p:sp>
          <p:nvSpPr>
            <p:cNvPr id="443" name="Google Shape;443;p50"/>
            <p:cNvSpPr txBox="1"/>
            <p:nvPr/>
          </p:nvSpPr>
          <p:spPr>
            <a:xfrm>
              <a:off x="3793050" y="4102825"/>
              <a:ext cx="155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rPr>
                <a:t>리뷰 크롤링</a:t>
              </a: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endParaRPr>
            </a:p>
          </p:txBody>
        </p:sp>
        <p:sp>
          <p:nvSpPr>
            <p:cNvPr id="444" name="Google Shape;444;p50"/>
            <p:cNvSpPr txBox="1"/>
            <p:nvPr/>
          </p:nvSpPr>
          <p:spPr>
            <a:xfrm>
              <a:off x="6466874" y="4102825"/>
              <a:ext cx="155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rPr>
                <a:t>대표사진 크롤링</a:t>
              </a: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51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450" name="Google Shape;450;p51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51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452" name="Google Shape;452;p5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3" name="Google Shape;453;p51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4" name="Google Shape;454;p51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grpSp>
        <p:nvGrpSpPr>
          <p:cNvPr id="455" name="Google Shape;455;p51"/>
          <p:cNvGrpSpPr/>
          <p:nvPr/>
        </p:nvGrpSpPr>
        <p:grpSpPr>
          <a:xfrm>
            <a:off x="459479" y="809500"/>
            <a:ext cx="2285203" cy="3142024"/>
            <a:chOff x="1145279" y="657100"/>
            <a:chExt cx="2285203" cy="3142024"/>
          </a:xfrm>
        </p:grpSpPr>
        <p:grpSp>
          <p:nvGrpSpPr>
            <p:cNvPr id="456" name="Google Shape;456;p51"/>
            <p:cNvGrpSpPr/>
            <p:nvPr/>
          </p:nvGrpSpPr>
          <p:grpSpPr>
            <a:xfrm>
              <a:off x="1145279" y="657100"/>
              <a:ext cx="2285203" cy="2108728"/>
              <a:chOff x="1755049" y="1110360"/>
              <a:chExt cx="3017168" cy="3051264"/>
            </a:xfrm>
          </p:grpSpPr>
          <p:grpSp>
            <p:nvGrpSpPr>
              <p:cNvPr id="457" name="Google Shape;457;p51"/>
              <p:cNvGrpSpPr/>
              <p:nvPr/>
            </p:nvGrpSpPr>
            <p:grpSpPr>
              <a:xfrm>
                <a:off x="1755049" y="1110360"/>
                <a:ext cx="3017168" cy="3051264"/>
                <a:chOff x="3297590" y="1557628"/>
                <a:chExt cx="2549145" cy="2577952"/>
              </a:xfrm>
            </p:grpSpPr>
            <p:grpSp>
              <p:nvGrpSpPr>
                <p:cNvPr id="458" name="Google Shape;458;p51"/>
                <p:cNvGrpSpPr/>
                <p:nvPr/>
              </p:nvGrpSpPr>
              <p:grpSpPr>
                <a:xfrm>
                  <a:off x="3297590" y="1557628"/>
                  <a:ext cx="2549145" cy="2577952"/>
                  <a:chOff x="2692200" y="1721125"/>
                  <a:chExt cx="2225550" cy="2250700"/>
                </a:xfrm>
              </p:grpSpPr>
              <p:sp>
                <p:nvSpPr>
                  <p:cNvPr id="459" name="Google Shape;459;p51"/>
                  <p:cNvSpPr/>
                  <p:nvPr/>
                </p:nvSpPr>
                <p:spPr>
                  <a:xfrm>
                    <a:off x="3828575" y="2098900"/>
                    <a:ext cx="223575" cy="511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43" h="20458" extrusionOk="0">
                        <a:moveTo>
                          <a:pt x="1" y="1"/>
                        </a:moveTo>
                        <a:lnTo>
                          <a:pt x="1" y="20457"/>
                        </a:lnTo>
                        <a:lnTo>
                          <a:pt x="5527" y="20457"/>
                        </a:lnTo>
                        <a:lnTo>
                          <a:pt x="8943" y="66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51"/>
                  <p:cNvSpPr/>
                  <p:nvPr/>
                </p:nvSpPr>
                <p:spPr>
                  <a:xfrm>
                    <a:off x="2885125" y="3496000"/>
                    <a:ext cx="28150" cy="3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1508" extrusionOk="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362" y="503"/>
                          <a:pt x="744" y="1005"/>
                          <a:pt x="1126" y="1508"/>
                        </a:cubicBezTo>
                        <a:lnTo>
                          <a:pt x="1126" y="16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51"/>
                  <p:cNvSpPr/>
                  <p:nvPr/>
                </p:nvSpPr>
                <p:spPr>
                  <a:xfrm>
                    <a:off x="4081775" y="3909950"/>
                    <a:ext cx="90950" cy="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8" h="1086" extrusionOk="0">
                        <a:moveTo>
                          <a:pt x="3638" y="1"/>
                        </a:moveTo>
                        <a:lnTo>
                          <a:pt x="0" y="363"/>
                        </a:lnTo>
                        <a:lnTo>
                          <a:pt x="61" y="1086"/>
                        </a:lnTo>
                        <a:cubicBezTo>
                          <a:pt x="1286" y="764"/>
                          <a:pt x="2472" y="403"/>
                          <a:pt x="363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51"/>
                  <p:cNvSpPr/>
                  <p:nvPr/>
                </p:nvSpPr>
                <p:spPr>
                  <a:xfrm>
                    <a:off x="3296050" y="2646500"/>
                    <a:ext cx="693300" cy="36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2" h="14449" extrusionOk="0">
                        <a:moveTo>
                          <a:pt x="1" y="0"/>
                        </a:moveTo>
                        <a:lnTo>
                          <a:pt x="744" y="14448"/>
                        </a:lnTo>
                        <a:lnTo>
                          <a:pt x="27732" y="11856"/>
                        </a:lnTo>
                        <a:lnTo>
                          <a:pt x="2676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51"/>
                  <p:cNvSpPr/>
                  <p:nvPr/>
                </p:nvSpPr>
                <p:spPr>
                  <a:xfrm>
                    <a:off x="3316150" y="2967500"/>
                    <a:ext cx="721950" cy="567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78" h="22709" extrusionOk="0">
                        <a:moveTo>
                          <a:pt x="27008" y="1"/>
                        </a:moveTo>
                        <a:lnTo>
                          <a:pt x="1" y="2593"/>
                        </a:lnTo>
                        <a:lnTo>
                          <a:pt x="845" y="19051"/>
                        </a:lnTo>
                        <a:lnTo>
                          <a:pt x="28877" y="22708"/>
                        </a:lnTo>
                        <a:lnTo>
                          <a:pt x="2700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p51"/>
                  <p:cNvSpPr/>
                  <p:nvPr/>
                </p:nvSpPr>
                <p:spPr>
                  <a:xfrm>
                    <a:off x="2692200" y="2651525"/>
                    <a:ext cx="599875" cy="811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95" h="32474" extrusionOk="0">
                        <a:moveTo>
                          <a:pt x="22708" y="0"/>
                        </a:moveTo>
                        <a:lnTo>
                          <a:pt x="61" y="4140"/>
                        </a:lnTo>
                        <a:lnTo>
                          <a:pt x="1" y="14730"/>
                        </a:lnTo>
                        <a:cubicBezTo>
                          <a:pt x="945" y="20939"/>
                          <a:pt x="3216" y="26887"/>
                          <a:pt x="6632" y="32172"/>
                        </a:cubicBezTo>
                        <a:lnTo>
                          <a:pt x="8923" y="32473"/>
                        </a:lnTo>
                        <a:lnTo>
                          <a:pt x="23391" y="24034"/>
                        </a:lnTo>
                        <a:lnTo>
                          <a:pt x="23994" y="25058"/>
                        </a:lnTo>
                        <a:lnTo>
                          <a:pt x="23994" y="25058"/>
                        </a:lnTo>
                        <a:lnTo>
                          <a:pt x="2270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p51"/>
                  <p:cNvSpPr/>
                  <p:nvPr/>
                </p:nvSpPr>
                <p:spPr>
                  <a:xfrm>
                    <a:off x="2925300" y="3286000"/>
                    <a:ext cx="396900" cy="577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76" h="23111" extrusionOk="0">
                        <a:moveTo>
                          <a:pt x="14690" y="1"/>
                        </a:moveTo>
                        <a:lnTo>
                          <a:pt x="1" y="8561"/>
                        </a:lnTo>
                        <a:lnTo>
                          <a:pt x="1" y="10531"/>
                        </a:lnTo>
                        <a:cubicBezTo>
                          <a:pt x="503" y="11174"/>
                          <a:pt x="1026" y="11797"/>
                          <a:pt x="1568" y="12379"/>
                        </a:cubicBezTo>
                        <a:cubicBezTo>
                          <a:pt x="1568" y="10812"/>
                          <a:pt x="1548" y="9707"/>
                          <a:pt x="1528" y="9566"/>
                        </a:cubicBezTo>
                        <a:lnTo>
                          <a:pt x="13605" y="3136"/>
                        </a:lnTo>
                        <a:lnTo>
                          <a:pt x="14931" y="22648"/>
                        </a:lnTo>
                        <a:cubicBezTo>
                          <a:pt x="15233" y="22789"/>
                          <a:pt x="15554" y="22949"/>
                          <a:pt x="15876" y="23110"/>
                        </a:cubicBezTo>
                        <a:lnTo>
                          <a:pt x="1469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" name="Google Shape;466;p51"/>
                  <p:cNvSpPr/>
                  <p:nvPr/>
                </p:nvSpPr>
                <p:spPr>
                  <a:xfrm>
                    <a:off x="3339275" y="3480925"/>
                    <a:ext cx="729450" cy="4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78" h="18951" extrusionOk="0">
                        <a:moveTo>
                          <a:pt x="0" y="1"/>
                        </a:moveTo>
                        <a:lnTo>
                          <a:pt x="824" y="15976"/>
                        </a:lnTo>
                        <a:cubicBezTo>
                          <a:pt x="3999" y="17363"/>
                          <a:pt x="7335" y="18347"/>
                          <a:pt x="10751" y="18950"/>
                        </a:cubicBezTo>
                        <a:lnTo>
                          <a:pt x="29178" y="17102"/>
                        </a:lnTo>
                        <a:lnTo>
                          <a:pt x="28073" y="367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p51"/>
                  <p:cNvSpPr/>
                  <p:nvPr/>
                </p:nvSpPr>
                <p:spPr>
                  <a:xfrm>
                    <a:off x="3265925" y="2057200"/>
                    <a:ext cx="550625" cy="55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25" h="22126" extrusionOk="0">
                        <a:moveTo>
                          <a:pt x="0" y="1"/>
                        </a:moveTo>
                        <a:lnTo>
                          <a:pt x="1126" y="22125"/>
                        </a:lnTo>
                        <a:lnTo>
                          <a:pt x="9646" y="22125"/>
                        </a:lnTo>
                        <a:lnTo>
                          <a:pt x="11093" y="15615"/>
                        </a:lnTo>
                        <a:lnTo>
                          <a:pt x="22024" y="15615"/>
                        </a:lnTo>
                        <a:lnTo>
                          <a:pt x="22024" y="1629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" name="Google Shape;468;p51"/>
                  <p:cNvSpPr/>
                  <p:nvPr/>
                </p:nvSpPr>
                <p:spPr>
                  <a:xfrm>
                    <a:off x="2786650" y="2144125"/>
                    <a:ext cx="138175" cy="22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7" h="8822" extrusionOk="0">
                        <a:moveTo>
                          <a:pt x="5527" y="0"/>
                        </a:moveTo>
                        <a:cubicBezTo>
                          <a:pt x="3356" y="2713"/>
                          <a:pt x="1508" y="5687"/>
                          <a:pt x="1" y="8822"/>
                        </a:cubicBezTo>
                        <a:lnTo>
                          <a:pt x="5527" y="7576"/>
                        </a:lnTo>
                        <a:lnTo>
                          <a:pt x="552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" name="Google Shape;469;p51"/>
                  <p:cNvSpPr/>
                  <p:nvPr/>
                </p:nvSpPr>
                <p:spPr>
                  <a:xfrm>
                    <a:off x="3656250" y="3920500"/>
                    <a:ext cx="415000" cy="5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00" h="2053" extrusionOk="0">
                        <a:moveTo>
                          <a:pt x="16539" y="1"/>
                        </a:moveTo>
                        <a:lnTo>
                          <a:pt x="1" y="1669"/>
                        </a:lnTo>
                        <a:cubicBezTo>
                          <a:pt x="1965" y="1925"/>
                          <a:pt x="3940" y="2053"/>
                          <a:pt x="5912" y="2053"/>
                        </a:cubicBezTo>
                        <a:cubicBezTo>
                          <a:pt x="9507" y="2053"/>
                          <a:pt x="13095" y="1628"/>
                          <a:pt x="16599" y="785"/>
                        </a:cubicBezTo>
                        <a:lnTo>
                          <a:pt x="16539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p51"/>
                  <p:cNvSpPr/>
                  <p:nvPr/>
                </p:nvSpPr>
                <p:spPr>
                  <a:xfrm>
                    <a:off x="4053125" y="3504550"/>
                    <a:ext cx="654625" cy="402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85" h="16097" extrusionOk="0">
                        <a:moveTo>
                          <a:pt x="26124" y="0"/>
                        </a:moveTo>
                        <a:lnTo>
                          <a:pt x="1" y="2713"/>
                        </a:lnTo>
                        <a:lnTo>
                          <a:pt x="1106" y="16096"/>
                        </a:lnTo>
                        <a:lnTo>
                          <a:pt x="6612" y="15554"/>
                        </a:lnTo>
                        <a:cubicBezTo>
                          <a:pt x="8059" y="14971"/>
                          <a:pt x="9466" y="14328"/>
                          <a:pt x="10832" y="13625"/>
                        </a:cubicBezTo>
                        <a:lnTo>
                          <a:pt x="10832" y="13625"/>
                        </a:lnTo>
                        <a:lnTo>
                          <a:pt x="1910" y="14529"/>
                        </a:lnTo>
                        <a:lnTo>
                          <a:pt x="1187" y="4079"/>
                        </a:lnTo>
                        <a:lnTo>
                          <a:pt x="24597" y="1065"/>
                        </a:lnTo>
                        <a:lnTo>
                          <a:pt x="24597" y="2532"/>
                        </a:lnTo>
                        <a:cubicBezTo>
                          <a:pt x="25140" y="1869"/>
                          <a:pt x="25662" y="1206"/>
                          <a:pt x="26185" y="523"/>
                        </a:cubicBezTo>
                        <a:lnTo>
                          <a:pt x="26124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" name="Google Shape;471;p51"/>
                  <p:cNvSpPr/>
                  <p:nvPr/>
                </p:nvSpPr>
                <p:spPr>
                  <a:xfrm>
                    <a:off x="3544725" y="2484225"/>
                    <a:ext cx="271825" cy="126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73" h="5045" extrusionOk="0">
                        <a:moveTo>
                          <a:pt x="1106" y="0"/>
                        </a:moveTo>
                        <a:lnTo>
                          <a:pt x="1" y="5044"/>
                        </a:lnTo>
                        <a:lnTo>
                          <a:pt x="10872" y="5044"/>
                        </a:lnTo>
                        <a:lnTo>
                          <a:pt x="1087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p51"/>
                  <p:cNvSpPr/>
                  <p:nvPr/>
                </p:nvSpPr>
                <p:spPr>
                  <a:xfrm>
                    <a:off x="3975775" y="2484225"/>
                    <a:ext cx="669675" cy="45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7" h="18307" extrusionOk="0">
                        <a:moveTo>
                          <a:pt x="3216" y="2131"/>
                        </a:moveTo>
                        <a:lnTo>
                          <a:pt x="24436" y="3457"/>
                        </a:lnTo>
                        <a:lnTo>
                          <a:pt x="25662" y="13886"/>
                        </a:lnTo>
                        <a:lnTo>
                          <a:pt x="2613" y="16619"/>
                        </a:lnTo>
                        <a:lnTo>
                          <a:pt x="1889" y="5768"/>
                        </a:lnTo>
                        <a:lnTo>
                          <a:pt x="3216" y="2131"/>
                        </a:lnTo>
                        <a:close/>
                        <a:moveTo>
                          <a:pt x="1005" y="0"/>
                        </a:moveTo>
                        <a:lnTo>
                          <a:pt x="0" y="5788"/>
                        </a:lnTo>
                        <a:lnTo>
                          <a:pt x="1025" y="18307"/>
                        </a:lnTo>
                        <a:lnTo>
                          <a:pt x="26787" y="15835"/>
                        </a:lnTo>
                        <a:lnTo>
                          <a:pt x="25441" y="1688"/>
                        </a:lnTo>
                        <a:lnTo>
                          <a:pt x="100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" name="Google Shape;473;p51"/>
                  <p:cNvSpPr/>
                  <p:nvPr/>
                </p:nvSpPr>
                <p:spPr>
                  <a:xfrm>
                    <a:off x="4003400" y="2904200"/>
                    <a:ext cx="671700" cy="35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68" h="14269" extrusionOk="0">
                        <a:moveTo>
                          <a:pt x="25802" y="1"/>
                        </a:moveTo>
                        <a:lnTo>
                          <a:pt x="1" y="2473"/>
                        </a:lnTo>
                        <a:lnTo>
                          <a:pt x="985" y="14268"/>
                        </a:lnTo>
                        <a:lnTo>
                          <a:pt x="26867" y="11073"/>
                        </a:lnTo>
                        <a:lnTo>
                          <a:pt x="2580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" name="Google Shape;474;p51"/>
                  <p:cNvSpPr/>
                  <p:nvPr/>
                </p:nvSpPr>
                <p:spPr>
                  <a:xfrm>
                    <a:off x="4031025" y="3268425"/>
                    <a:ext cx="290400" cy="267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6" h="10712" extrusionOk="0">
                        <a:moveTo>
                          <a:pt x="9486" y="1"/>
                        </a:moveTo>
                        <a:lnTo>
                          <a:pt x="1" y="1166"/>
                        </a:lnTo>
                        <a:lnTo>
                          <a:pt x="784" y="10711"/>
                        </a:lnTo>
                        <a:lnTo>
                          <a:pt x="11616" y="9566"/>
                        </a:lnTo>
                        <a:lnTo>
                          <a:pt x="948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" name="Google Shape;475;p51"/>
                  <p:cNvSpPr/>
                  <p:nvPr/>
                </p:nvSpPr>
                <p:spPr>
                  <a:xfrm>
                    <a:off x="4006925" y="2116500"/>
                    <a:ext cx="646575" cy="37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63" h="14931" extrusionOk="0">
                        <a:moveTo>
                          <a:pt x="2291" y="0"/>
                        </a:moveTo>
                        <a:lnTo>
                          <a:pt x="0" y="13263"/>
                        </a:lnTo>
                        <a:lnTo>
                          <a:pt x="24054" y="14931"/>
                        </a:lnTo>
                        <a:lnTo>
                          <a:pt x="23491" y="9163"/>
                        </a:lnTo>
                        <a:lnTo>
                          <a:pt x="25862" y="643"/>
                        </a:lnTo>
                        <a:lnTo>
                          <a:pt x="24235" y="121"/>
                        </a:lnTo>
                        <a:lnTo>
                          <a:pt x="3979" y="121"/>
                        </a:lnTo>
                        <a:lnTo>
                          <a:pt x="2291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p51"/>
                  <p:cNvSpPr/>
                  <p:nvPr/>
                </p:nvSpPr>
                <p:spPr>
                  <a:xfrm>
                    <a:off x="4134525" y="1770350"/>
                    <a:ext cx="465725" cy="28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29" h="11536" extrusionOk="0">
                        <a:moveTo>
                          <a:pt x="0" y="1"/>
                        </a:moveTo>
                        <a:lnTo>
                          <a:pt x="2814" y="11535"/>
                        </a:lnTo>
                        <a:lnTo>
                          <a:pt x="18628" y="11535"/>
                        </a:lnTo>
                        <a:lnTo>
                          <a:pt x="18628" y="11234"/>
                        </a:lnTo>
                        <a:cubicBezTo>
                          <a:pt x="17985" y="10591"/>
                          <a:pt x="17322" y="9968"/>
                          <a:pt x="16639" y="9365"/>
                        </a:cubicBezTo>
                        <a:lnTo>
                          <a:pt x="4180" y="8903"/>
                        </a:lnTo>
                        <a:lnTo>
                          <a:pt x="2251" y="764"/>
                        </a:lnTo>
                        <a:cubicBezTo>
                          <a:pt x="1507" y="483"/>
                          <a:pt x="764" y="242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" name="Google Shape;477;p51"/>
                  <p:cNvSpPr/>
                  <p:nvPr/>
                </p:nvSpPr>
                <p:spPr>
                  <a:xfrm>
                    <a:off x="3083050" y="1817075"/>
                    <a:ext cx="265775" cy="185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1" h="7416" extrusionOk="0">
                        <a:moveTo>
                          <a:pt x="10611" y="0"/>
                        </a:moveTo>
                        <a:lnTo>
                          <a:pt x="10611" y="0"/>
                        </a:lnTo>
                        <a:cubicBezTo>
                          <a:pt x="6793" y="1709"/>
                          <a:pt x="3216" y="3939"/>
                          <a:pt x="1" y="6612"/>
                        </a:cubicBezTo>
                        <a:lnTo>
                          <a:pt x="10591" y="7415"/>
                        </a:lnTo>
                        <a:cubicBezTo>
                          <a:pt x="10611" y="5949"/>
                          <a:pt x="10631" y="3236"/>
                          <a:pt x="1061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" name="Google Shape;478;p51"/>
                  <p:cNvSpPr/>
                  <p:nvPr/>
                </p:nvSpPr>
                <p:spPr>
                  <a:xfrm>
                    <a:off x="3823050" y="1721625"/>
                    <a:ext cx="356700" cy="33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68" h="13485" extrusionOk="0">
                        <a:moveTo>
                          <a:pt x="0" y="0"/>
                        </a:moveTo>
                        <a:lnTo>
                          <a:pt x="201" y="12660"/>
                        </a:lnTo>
                        <a:lnTo>
                          <a:pt x="11455" y="13484"/>
                        </a:lnTo>
                        <a:lnTo>
                          <a:pt x="14268" y="13484"/>
                        </a:lnTo>
                        <a:lnTo>
                          <a:pt x="11394" y="1648"/>
                        </a:lnTo>
                        <a:cubicBezTo>
                          <a:pt x="7677" y="603"/>
                          <a:pt x="3839" y="4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" name="Google Shape;479;p51"/>
                  <p:cNvSpPr/>
                  <p:nvPr/>
                </p:nvSpPr>
                <p:spPr>
                  <a:xfrm>
                    <a:off x="3612050" y="1721125"/>
                    <a:ext cx="204000" cy="31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0" h="12641" extrusionOk="0">
                        <a:moveTo>
                          <a:pt x="7697" y="0"/>
                        </a:moveTo>
                        <a:cubicBezTo>
                          <a:pt x="5125" y="0"/>
                          <a:pt x="2553" y="221"/>
                          <a:pt x="1" y="663"/>
                        </a:cubicBezTo>
                        <a:lnTo>
                          <a:pt x="1" y="12037"/>
                        </a:lnTo>
                        <a:lnTo>
                          <a:pt x="8159" y="12640"/>
                        </a:lnTo>
                        <a:lnTo>
                          <a:pt x="7938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" name="Google Shape;480;p51"/>
                  <p:cNvSpPr/>
                  <p:nvPr/>
                </p:nvSpPr>
                <p:spPr>
                  <a:xfrm>
                    <a:off x="3359350" y="1744225"/>
                    <a:ext cx="216050" cy="27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42" h="10993" extrusionOk="0">
                        <a:moveTo>
                          <a:pt x="8642" y="1"/>
                        </a:moveTo>
                        <a:cubicBezTo>
                          <a:pt x="5688" y="624"/>
                          <a:pt x="2814" y="1528"/>
                          <a:pt x="61" y="2714"/>
                        </a:cubicBezTo>
                        <a:cubicBezTo>
                          <a:pt x="61" y="5909"/>
                          <a:pt x="61" y="8762"/>
                          <a:pt x="1" y="10350"/>
                        </a:cubicBezTo>
                        <a:lnTo>
                          <a:pt x="8642" y="10993"/>
                        </a:lnTo>
                        <a:lnTo>
                          <a:pt x="8642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p51"/>
                  <p:cNvSpPr/>
                  <p:nvPr/>
                </p:nvSpPr>
                <p:spPr>
                  <a:xfrm>
                    <a:off x="4280200" y="3217700"/>
                    <a:ext cx="422525" cy="28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01" h="11555" extrusionOk="0">
                        <a:moveTo>
                          <a:pt x="15936" y="0"/>
                        </a:moveTo>
                        <a:lnTo>
                          <a:pt x="1" y="1969"/>
                        </a:lnTo>
                        <a:lnTo>
                          <a:pt x="2131" y="11555"/>
                        </a:lnTo>
                        <a:lnTo>
                          <a:pt x="16901" y="10007"/>
                        </a:lnTo>
                        <a:lnTo>
                          <a:pt x="15936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p51"/>
                  <p:cNvSpPr/>
                  <p:nvPr/>
                </p:nvSpPr>
                <p:spPr>
                  <a:xfrm>
                    <a:off x="4655975" y="2172250"/>
                    <a:ext cx="222075" cy="336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3" h="13445" extrusionOk="0">
                        <a:moveTo>
                          <a:pt x="1990" y="1"/>
                        </a:moveTo>
                        <a:lnTo>
                          <a:pt x="1" y="7154"/>
                        </a:lnTo>
                        <a:lnTo>
                          <a:pt x="564" y="12861"/>
                        </a:lnTo>
                        <a:lnTo>
                          <a:pt x="8883" y="13444"/>
                        </a:lnTo>
                        <a:cubicBezTo>
                          <a:pt x="7356" y="8601"/>
                          <a:pt x="5025" y="4060"/>
                          <a:pt x="19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p51"/>
                  <p:cNvSpPr/>
                  <p:nvPr/>
                </p:nvSpPr>
                <p:spPr>
                  <a:xfrm>
                    <a:off x="4709225" y="2878575"/>
                    <a:ext cx="208025" cy="560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21" h="22407" extrusionOk="0">
                        <a:moveTo>
                          <a:pt x="8320" y="1"/>
                        </a:moveTo>
                        <a:lnTo>
                          <a:pt x="1" y="785"/>
                        </a:lnTo>
                        <a:lnTo>
                          <a:pt x="2091" y="22407"/>
                        </a:lnTo>
                        <a:cubicBezTo>
                          <a:pt x="5266" y="17323"/>
                          <a:pt x="7356" y="11636"/>
                          <a:pt x="8280" y="5728"/>
                        </a:cubicBezTo>
                        <a:lnTo>
                          <a:pt x="832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p51"/>
                  <p:cNvSpPr/>
                  <p:nvPr/>
                </p:nvSpPr>
                <p:spPr>
                  <a:xfrm>
                    <a:off x="4673575" y="2530950"/>
                    <a:ext cx="244175" cy="34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67" h="13726" extrusionOk="0">
                        <a:moveTo>
                          <a:pt x="0" y="0"/>
                        </a:moveTo>
                        <a:lnTo>
                          <a:pt x="1326" y="13725"/>
                        </a:lnTo>
                        <a:lnTo>
                          <a:pt x="9726" y="12921"/>
                        </a:lnTo>
                        <a:lnTo>
                          <a:pt x="9766" y="5989"/>
                        </a:lnTo>
                        <a:cubicBezTo>
                          <a:pt x="9485" y="4180"/>
                          <a:pt x="9103" y="2372"/>
                          <a:pt x="8621" y="58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p51"/>
                  <p:cNvSpPr/>
                  <p:nvPr/>
                </p:nvSpPr>
                <p:spPr>
                  <a:xfrm>
                    <a:off x="2693725" y="2039125"/>
                    <a:ext cx="564175" cy="67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67" h="27149" extrusionOk="0">
                        <a:moveTo>
                          <a:pt x="13062" y="0"/>
                        </a:moveTo>
                        <a:cubicBezTo>
                          <a:pt x="12238" y="784"/>
                          <a:pt x="11454" y="1608"/>
                          <a:pt x="10711" y="2452"/>
                        </a:cubicBezTo>
                        <a:lnTo>
                          <a:pt x="10711" y="12942"/>
                        </a:lnTo>
                        <a:lnTo>
                          <a:pt x="2974" y="14710"/>
                        </a:lnTo>
                        <a:cubicBezTo>
                          <a:pt x="1567" y="18005"/>
                          <a:pt x="563" y="21462"/>
                          <a:pt x="0" y="25019"/>
                        </a:cubicBezTo>
                        <a:lnTo>
                          <a:pt x="0" y="27149"/>
                        </a:lnTo>
                        <a:lnTo>
                          <a:pt x="22567" y="23029"/>
                        </a:lnTo>
                        <a:lnTo>
                          <a:pt x="21401" y="623"/>
                        </a:lnTo>
                        <a:lnTo>
                          <a:pt x="1306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p51"/>
                  <p:cNvSpPr/>
                  <p:nvPr/>
                </p:nvSpPr>
                <p:spPr>
                  <a:xfrm>
                    <a:off x="3292050" y="3277975"/>
                    <a:ext cx="3525" cy="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" h="322" extrusionOk="0">
                        <a:moveTo>
                          <a:pt x="0" y="0"/>
                        </a:moveTo>
                        <a:lnTo>
                          <a:pt x="20" y="322"/>
                        </a:lnTo>
                        <a:lnTo>
                          <a:pt x="141" y="2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51"/>
                  <p:cNvSpPr/>
                  <p:nvPr/>
                </p:nvSpPr>
                <p:spPr>
                  <a:xfrm>
                    <a:off x="3285000" y="3007700"/>
                    <a:ext cx="31175" cy="2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" h="1086" extrusionOk="0">
                        <a:moveTo>
                          <a:pt x="1186" y="0"/>
                        </a:moveTo>
                        <a:lnTo>
                          <a:pt x="1" y="121"/>
                        </a:lnTo>
                        <a:lnTo>
                          <a:pt x="101" y="1086"/>
                        </a:lnTo>
                        <a:lnTo>
                          <a:pt x="1247" y="985"/>
                        </a:lnTo>
                        <a:lnTo>
                          <a:pt x="1186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8" name="Google Shape;488;p51"/>
                <p:cNvGrpSpPr/>
                <p:nvPr/>
              </p:nvGrpSpPr>
              <p:grpSpPr>
                <a:xfrm>
                  <a:off x="3608337" y="1635887"/>
                  <a:ext cx="1952420" cy="2380513"/>
                  <a:chOff x="2963500" y="1789450"/>
                  <a:chExt cx="1704575" cy="2078325"/>
                </a:xfrm>
              </p:grpSpPr>
              <p:sp>
                <p:nvSpPr>
                  <p:cNvPr id="489" name="Google Shape;489;p51"/>
                  <p:cNvSpPr/>
                  <p:nvPr/>
                </p:nvSpPr>
                <p:spPr>
                  <a:xfrm>
                    <a:off x="4023000" y="2537475"/>
                    <a:ext cx="594325" cy="362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73" h="14489" extrusionOk="0">
                        <a:moveTo>
                          <a:pt x="1327" y="1"/>
                        </a:moveTo>
                        <a:lnTo>
                          <a:pt x="0" y="3638"/>
                        </a:lnTo>
                        <a:lnTo>
                          <a:pt x="724" y="14489"/>
                        </a:lnTo>
                        <a:lnTo>
                          <a:pt x="23773" y="11756"/>
                        </a:lnTo>
                        <a:lnTo>
                          <a:pt x="22547" y="1327"/>
                        </a:lnTo>
                        <a:lnTo>
                          <a:pt x="1327" y="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p51"/>
                  <p:cNvSpPr/>
                  <p:nvPr/>
                </p:nvSpPr>
                <p:spPr>
                  <a:xfrm>
                    <a:off x="4191300" y="1789450"/>
                    <a:ext cx="359725" cy="21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9" h="8601" extrusionOk="0">
                        <a:moveTo>
                          <a:pt x="0" y="0"/>
                        </a:moveTo>
                        <a:lnTo>
                          <a:pt x="1929" y="8139"/>
                        </a:lnTo>
                        <a:lnTo>
                          <a:pt x="14388" y="8601"/>
                        </a:lnTo>
                        <a:cubicBezTo>
                          <a:pt x="10168" y="4863"/>
                          <a:pt x="5285" y="192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1" name="Google Shape;491;p51"/>
                  <p:cNvSpPr/>
                  <p:nvPr/>
                </p:nvSpPr>
                <p:spPr>
                  <a:xfrm>
                    <a:off x="2963500" y="3364375"/>
                    <a:ext cx="335100" cy="487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04" h="19513" extrusionOk="0">
                        <a:moveTo>
                          <a:pt x="12077" y="1"/>
                        </a:moveTo>
                        <a:lnTo>
                          <a:pt x="0" y="6431"/>
                        </a:lnTo>
                        <a:cubicBezTo>
                          <a:pt x="20" y="6572"/>
                          <a:pt x="40" y="7677"/>
                          <a:pt x="40" y="9244"/>
                        </a:cubicBezTo>
                        <a:cubicBezTo>
                          <a:pt x="3818" y="13464"/>
                          <a:pt x="8339" y="16941"/>
                          <a:pt x="13403" y="19513"/>
                        </a:cubicBezTo>
                        <a:lnTo>
                          <a:pt x="12077" y="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" name="Google Shape;492;p51"/>
                  <p:cNvSpPr/>
                  <p:nvPr/>
                </p:nvSpPr>
                <p:spPr>
                  <a:xfrm>
                    <a:off x="4082775" y="3531175"/>
                    <a:ext cx="585300" cy="33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2" h="13464" extrusionOk="0">
                        <a:moveTo>
                          <a:pt x="23411" y="0"/>
                        </a:moveTo>
                        <a:lnTo>
                          <a:pt x="1" y="3014"/>
                        </a:lnTo>
                        <a:lnTo>
                          <a:pt x="724" y="13464"/>
                        </a:lnTo>
                        <a:lnTo>
                          <a:pt x="9646" y="12560"/>
                        </a:lnTo>
                        <a:cubicBezTo>
                          <a:pt x="14911" y="9807"/>
                          <a:pt x="19593" y="6029"/>
                          <a:pt x="23411" y="1467"/>
                        </a:cubicBezTo>
                        <a:lnTo>
                          <a:pt x="23411" y="0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93" name="Google Shape;493;p51"/>
              <p:cNvSpPr/>
              <p:nvPr/>
            </p:nvSpPr>
            <p:spPr>
              <a:xfrm>
                <a:off x="4072733" y="2080362"/>
                <a:ext cx="603300" cy="861961"/>
              </a:xfrm>
              <a:custGeom>
                <a:avLst/>
                <a:gdLst/>
                <a:ahLst/>
                <a:cxnLst/>
                <a:rect l="l" t="t" r="r" b="b"/>
                <a:pathLst>
                  <a:path w="7215" h="10309" extrusionOk="0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1"/>
              <p:cNvSpPr/>
              <p:nvPr/>
            </p:nvSpPr>
            <p:spPr>
              <a:xfrm>
                <a:off x="2995711" y="1738447"/>
                <a:ext cx="603300" cy="861961"/>
              </a:xfrm>
              <a:custGeom>
                <a:avLst/>
                <a:gdLst/>
                <a:ahLst/>
                <a:cxnLst/>
                <a:rect l="l" t="t" r="r" b="b"/>
                <a:pathLst>
                  <a:path w="7215" h="10309" extrusionOk="0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5" name="Google Shape;495;p51"/>
            <p:cNvSpPr/>
            <p:nvPr/>
          </p:nvSpPr>
          <p:spPr>
            <a:xfrm>
              <a:off x="1219633" y="1298425"/>
              <a:ext cx="457016" cy="595783"/>
            </a:xfrm>
            <a:custGeom>
              <a:avLst/>
              <a:gdLst/>
              <a:ahLst/>
              <a:cxnLst/>
              <a:rect l="l" t="t" r="r" b="b"/>
              <a:pathLst>
                <a:path w="7215" h="10309" extrusionOk="0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6" name="Google Shape;496;p51"/>
            <p:cNvCxnSpPr/>
            <p:nvPr/>
          </p:nvCxnSpPr>
          <p:spPr>
            <a:xfrm>
              <a:off x="1458341" y="1887887"/>
              <a:ext cx="554700" cy="121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7" name="Google Shape;497;p51"/>
            <p:cNvCxnSpPr/>
            <p:nvPr/>
          </p:nvCxnSpPr>
          <p:spPr>
            <a:xfrm flipH="1">
              <a:off x="2304119" y="1682740"/>
              <a:ext cx="13200" cy="137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8" name="Google Shape;498;p51"/>
            <p:cNvCxnSpPr/>
            <p:nvPr/>
          </p:nvCxnSpPr>
          <p:spPr>
            <a:xfrm flipH="1">
              <a:off x="2661127" y="1897525"/>
              <a:ext cx="469200" cy="119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9" name="Google Shape;499;p51"/>
            <p:cNvSpPr/>
            <p:nvPr/>
          </p:nvSpPr>
          <p:spPr>
            <a:xfrm>
              <a:off x="1757530" y="3266241"/>
              <a:ext cx="1062990" cy="237816"/>
            </a:xfrm>
            <a:prstGeom prst="flowChartTerminator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유저 정보</a:t>
              </a:r>
              <a:endParaRPr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778157" y="3561308"/>
              <a:ext cx="1062990" cy="237816"/>
            </a:xfrm>
            <a:prstGeom prst="flowChartTerminator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식당 정보</a:t>
              </a:r>
              <a:endParaRPr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501" name="Google Shape;501;p51"/>
          <p:cNvGrpSpPr/>
          <p:nvPr/>
        </p:nvGrpSpPr>
        <p:grpSpPr>
          <a:xfrm>
            <a:off x="5685809" y="657100"/>
            <a:ext cx="3131693" cy="4542275"/>
            <a:chOff x="5533409" y="657100"/>
            <a:chExt cx="3131693" cy="4542275"/>
          </a:xfrm>
        </p:grpSpPr>
        <p:grpSp>
          <p:nvGrpSpPr>
            <p:cNvPr id="502" name="Google Shape;502;p51"/>
            <p:cNvGrpSpPr/>
            <p:nvPr/>
          </p:nvGrpSpPr>
          <p:grpSpPr>
            <a:xfrm>
              <a:off x="5533409" y="3601868"/>
              <a:ext cx="2730762" cy="1597507"/>
              <a:chOff x="5156215" y="3266838"/>
              <a:chExt cx="2479355" cy="1597507"/>
            </a:xfrm>
          </p:grpSpPr>
          <p:sp>
            <p:nvSpPr>
              <p:cNvPr id="503" name="Google Shape;503;p51"/>
              <p:cNvSpPr txBox="1"/>
              <p:nvPr/>
            </p:nvSpPr>
            <p:spPr>
              <a:xfrm>
                <a:off x="5266770" y="3665245"/>
                <a:ext cx="2368800" cy="119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dirty="0">
                    <a:solidFill>
                      <a:schemeClr val="dk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Fira Sans"/>
                    <a:sym typeface="Fira Sans"/>
                  </a:rPr>
                  <a:t>총 41460개의 식당, 382939명의 유저</a:t>
                </a:r>
                <a:endParaRPr dirty="0">
                  <a:solidFill>
                    <a:schemeClr val="dk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"/>
                  <a:sym typeface="Fira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	</a:t>
                </a:r>
                <a:endParaRPr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04" name="Google Shape;504;p51"/>
              <p:cNvSpPr txBox="1"/>
              <p:nvPr/>
            </p:nvSpPr>
            <p:spPr>
              <a:xfrm>
                <a:off x="5156215" y="3266838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" sz="20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Sparse matrix</a:t>
                </a:r>
                <a:endParaRPr sz="2000" b="0" i="0" u="none" strike="noStrike" cap="none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505" name="Google Shape;505;p51"/>
            <p:cNvSpPr/>
            <p:nvPr/>
          </p:nvSpPr>
          <p:spPr>
            <a:xfrm>
              <a:off x="6356850" y="657100"/>
              <a:ext cx="2027100" cy="2027100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 rot="8100000">
              <a:off x="6945903" y="748949"/>
              <a:ext cx="113703" cy="1230790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6856087" y="2935663"/>
              <a:ext cx="182700" cy="182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6856087" y="3235941"/>
              <a:ext cx="182700" cy="182700"/>
            </a:xfrm>
            <a:prstGeom prst="ellipse">
              <a:avLst/>
            </a:prstGeom>
            <a:solidFill>
              <a:srgbClr val="73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51"/>
            <p:cNvSpPr txBox="1"/>
            <p:nvPr/>
          </p:nvSpPr>
          <p:spPr>
            <a:xfrm>
              <a:off x="7070302" y="2775913"/>
              <a:ext cx="15948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dirty="0">
                  <a:latin typeface="Fira Sans"/>
                  <a:ea typeface="Fira Sans"/>
                  <a:cs typeface="Fira Sans"/>
                  <a:sym typeface="Fira Sans"/>
                </a:rPr>
                <a:t>: 0.26%</a:t>
              </a:r>
              <a:endParaRPr sz="1300" dirty="0"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dirty="0">
                  <a:latin typeface="Fira Sans"/>
                  <a:ea typeface="Fira Sans"/>
                  <a:cs typeface="Fira Sans"/>
                  <a:sym typeface="Fira Sans"/>
                </a:rPr>
                <a:t>: 99.74%</a:t>
              </a:r>
              <a:endParaRPr sz="1300" dirty="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510" name="Google Shape;510;p51"/>
          <p:cNvSpPr txBox="1">
            <a:spLocks noGrp="1"/>
          </p:cNvSpPr>
          <p:nvPr>
            <p:ph type="title"/>
          </p:nvPr>
        </p:nvSpPr>
        <p:spPr>
          <a:xfrm>
            <a:off x="0" y="9275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</a:t>
            </a:r>
            <a:endParaRPr sz="3200"/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925" y="1607109"/>
            <a:ext cx="1869725" cy="1876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/>
          <p:cNvSpPr/>
          <p:nvPr/>
        </p:nvSpPr>
        <p:spPr>
          <a:xfrm>
            <a:off x="3052338" y="1090275"/>
            <a:ext cx="2877000" cy="2910000"/>
          </a:xfrm>
          <a:prstGeom prst="mathMultiply">
            <a:avLst>
              <a:gd name="adj1" fmla="val 2474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1"/>
          <p:cNvSpPr txBox="1"/>
          <p:nvPr/>
        </p:nvSpPr>
        <p:spPr>
          <a:xfrm>
            <a:off x="3115188" y="3782925"/>
            <a:ext cx="2751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리뷰 5개 이하 유저 삭제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cxnSp>
        <p:nvCxnSpPr>
          <p:cNvPr id="514" name="Google Shape;514;p51"/>
          <p:cNvCxnSpPr/>
          <p:nvPr/>
        </p:nvCxnSpPr>
        <p:spPr>
          <a:xfrm rot="10800000" flipH="1">
            <a:off x="2635225" y="2970275"/>
            <a:ext cx="726000" cy="553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51"/>
          <p:cNvCxnSpPr/>
          <p:nvPr/>
        </p:nvCxnSpPr>
        <p:spPr>
          <a:xfrm rot="10800000" flipH="1">
            <a:off x="5551650" y="2018250"/>
            <a:ext cx="726000" cy="553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51"/>
          <p:cNvSpPr/>
          <p:nvPr/>
        </p:nvSpPr>
        <p:spPr>
          <a:xfrm rot="5400000">
            <a:off x="3356125" y="2944925"/>
            <a:ext cx="71100" cy="60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1"/>
          <p:cNvSpPr/>
          <p:nvPr/>
        </p:nvSpPr>
        <p:spPr>
          <a:xfrm rot="5400000">
            <a:off x="6272550" y="1987800"/>
            <a:ext cx="71100" cy="60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0" y="9275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 - Data Preprocessing</a:t>
            </a:r>
            <a:endParaRPr sz="3200"/>
          </a:p>
        </p:txBody>
      </p:sp>
      <p:sp>
        <p:nvSpPr>
          <p:cNvPr id="523" name="Google Shape;523;p52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grpSp>
        <p:nvGrpSpPr>
          <p:cNvPr id="524" name="Google Shape;524;p52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525" name="Google Shape;525;p52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</a:t>
              </a: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" name="Google Shape;526;p52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527" name="Google Shape;527;p5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8" name="Google Shape;528;p52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9" name="Google Shape;529;p52"/>
          <p:cNvSpPr/>
          <p:nvPr/>
        </p:nvSpPr>
        <p:spPr>
          <a:xfrm>
            <a:off x="403400" y="992499"/>
            <a:ext cx="8257842" cy="1717686"/>
          </a:xfrm>
          <a:prstGeom prst="flowChartTerminator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/>
          <p:nvPr/>
        </p:nvSpPr>
        <p:spPr>
          <a:xfrm>
            <a:off x="3480375" y="849750"/>
            <a:ext cx="1860246" cy="400194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 분할</a:t>
            </a:r>
            <a:endParaRPr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1" name="Google Shape;531;p52"/>
          <p:cNvSpPr/>
          <p:nvPr/>
        </p:nvSpPr>
        <p:spPr>
          <a:xfrm>
            <a:off x="1119875" y="1632713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2"/>
          <p:cNvSpPr/>
          <p:nvPr/>
        </p:nvSpPr>
        <p:spPr>
          <a:xfrm>
            <a:off x="1996625" y="1632713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2"/>
          <p:cNvSpPr/>
          <p:nvPr/>
        </p:nvSpPr>
        <p:spPr>
          <a:xfrm>
            <a:off x="7257125" y="1632713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2"/>
          <p:cNvSpPr/>
          <p:nvPr/>
        </p:nvSpPr>
        <p:spPr>
          <a:xfrm>
            <a:off x="3750125" y="1632713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2"/>
          <p:cNvSpPr/>
          <p:nvPr/>
        </p:nvSpPr>
        <p:spPr>
          <a:xfrm>
            <a:off x="4626875" y="1632713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2"/>
          <p:cNvSpPr/>
          <p:nvPr/>
        </p:nvSpPr>
        <p:spPr>
          <a:xfrm>
            <a:off x="5503625" y="1632713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2"/>
          <p:cNvSpPr/>
          <p:nvPr/>
        </p:nvSpPr>
        <p:spPr>
          <a:xfrm>
            <a:off x="6380375" y="1327913"/>
            <a:ext cx="712200" cy="712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2"/>
          <p:cNvSpPr/>
          <p:nvPr/>
        </p:nvSpPr>
        <p:spPr>
          <a:xfrm>
            <a:off x="2873375" y="1327913"/>
            <a:ext cx="712200" cy="712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2"/>
          <p:cNvSpPr txBox="1"/>
          <p:nvPr/>
        </p:nvSpPr>
        <p:spPr>
          <a:xfrm>
            <a:off x="2953650" y="958825"/>
            <a:ext cx="334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</a:t>
            </a:r>
            <a:endParaRPr sz="52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0" name="Google Shape;540;p52"/>
          <p:cNvSpPr txBox="1"/>
          <p:nvPr/>
        </p:nvSpPr>
        <p:spPr>
          <a:xfrm>
            <a:off x="6459475" y="958825"/>
            <a:ext cx="334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</a:t>
            </a:r>
            <a:endParaRPr sz="52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443075" y="2967424"/>
            <a:ext cx="8257842" cy="1717686"/>
          </a:xfrm>
          <a:prstGeom prst="flowChartTerminator">
            <a:avLst/>
          </a:prstGeom>
          <a:solidFill>
            <a:srgbClr val="E2EC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3520050" y="2824675"/>
            <a:ext cx="1860246" cy="400194"/>
          </a:xfrm>
          <a:prstGeom prst="flowChartTermina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 분할</a:t>
            </a:r>
            <a:endParaRPr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3" name="Google Shape;543;p52"/>
          <p:cNvSpPr/>
          <p:nvPr/>
        </p:nvSpPr>
        <p:spPr>
          <a:xfrm>
            <a:off x="1159550" y="3607638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2"/>
          <p:cNvSpPr/>
          <p:nvPr/>
        </p:nvSpPr>
        <p:spPr>
          <a:xfrm>
            <a:off x="2036300" y="3607638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"/>
          <p:cNvSpPr/>
          <p:nvPr/>
        </p:nvSpPr>
        <p:spPr>
          <a:xfrm>
            <a:off x="2913050" y="3607638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2"/>
          <p:cNvSpPr/>
          <p:nvPr/>
        </p:nvSpPr>
        <p:spPr>
          <a:xfrm>
            <a:off x="3789800" y="3607638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2"/>
          <p:cNvSpPr/>
          <p:nvPr/>
        </p:nvSpPr>
        <p:spPr>
          <a:xfrm>
            <a:off x="4666550" y="3607638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2"/>
          <p:cNvSpPr/>
          <p:nvPr/>
        </p:nvSpPr>
        <p:spPr>
          <a:xfrm>
            <a:off x="5543300" y="3607638"/>
            <a:ext cx="712200" cy="712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2"/>
          <p:cNvSpPr/>
          <p:nvPr/>
        </p:nvSpPr>
        <p:spPr>
          <a:xfrm>
            <a:off x="6420050" y="3302838"/>
            <a:ext cx="712200" cy="712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2"/>
          <p:cNvSpPr/>
          <p:nvPr/>
        </p:nvSpPr>
        <p:spPr>
          <a:xfrm>
            <a:off x="7296800" y="3302838"/>
            <a:ext cx="712200" cy="712200"/>
          </a:xfrm>
          <a:prstGeom prst="flowChartConnector">
            <a:avLst/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2"/>
          <p:cNvSpPr txBox="1"/>
          <p:nvPr/>
        </p:nvSpPr>
        <p:spPr>
          <a:xfrm>
            <a:off x="7375950" y="2933750"/>
            <a:ext cx="334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</a:t>
            </a:r>
            <a:endParaRPr sz="52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2" name="Google Shape;552;p52"/>
          <p:cNvSpPr txBox="1"/>
          <p:nvPr/>
        </p:nvSpPr>
        <p:spPr>
          <a:xfrm>
            <a:off x="6499150" y="2933750"/>
            <a:ext cx="334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V</a:t>
            </a:r>
            <a:endParaRPr sz="5200"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DATABASE - </a:t>
            </a:r>
            <a:r>
              <a:rPr lang="ko" sz="2500"/>
              <a:t>SQLite</a:t>
            </a:r>
            <a:endParaRPr sz="2500"/>
          </a:p>
        </p:txBody>
      </p:sp>
      <p:sp>
        <p:nvSpPr>
          <p:cNvPr id="558" name="Google Shape;558;p53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sp>
        <p:nvSpPr>
          <p:cNvPr id="559" name="Google Shape;559;p53"/>
          <p:cNvSpPr txBox="1"/>
          <p:nvPr/>
        </p:nvSpPr>
        <p:spPr>
          <a:xfrm>
            <a:off x="1511979" y="2326104"/>
            <a:ext cx="30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Fira Sans"/>
                <a:ea typeface="Fira Sans"/>
                <a:cs typeface="Fira Sans"/>
                <a:sym typeface="Fira Sans"/>
              </a:rPr>
              <a:t>DB 스키마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0" name="Google Shape;560;p53"/>
          <p:cNvSpPr txBox="1"/>
          <p:nvPr/>
        </p:nvSpPr>
        <p:spPr>
          <a:xfrm>
            <a:off x="3499158" y="1810629"/>
            <a:ext cx="12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61" name="Google Shape;5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25" y="1686203"/>
            <a:ext cx="2219768" cy="159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219" y="1686201"/>
            <a:ext cx="1848953" cy="159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604" y="1645350"/>
            <a:ext cx="2123121" cy="167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53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565" name="Google Shape;565;p53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" name="Google Shape;566;p53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567" name="Google Shape;567;p5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8" name="Google Shape;568;p53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69" name="Google Shape;569;p53"/>
          <p:cNvCxnSpPr/>
          <p:nvPr/>
        </p:nvCxnSpPr>
        <p:spPr>
          <a:xfrm>
            <a:off x="2775748" y="2526191"/>
            <a:ext cx="56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53"/>
          <p:cNvCxnSpPr/>
          <p:nvPr/>
        </p:nvCxnSpPr>
        <p:spPr>
          <a:xfrm>
            <a:off x="5652423" y="2571741"/>
            <a:ext cx="56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>
            <a:spLocks noGrp="1"/>
          </p:cNvSpPr>
          <p:nvPr>
            <p:ph type="title"/>
          </p:nvPr>
        </p:nvSpPr>
        <p:spPr>
          <a:xfrm>
            <a:off x="457200" y="4602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libri"/>
              <a:buNone/>
            </a:pPr>
            <a:r>
              <a:rPr lang="ko"/>
              <a:t>Model</a:t>
            </a:r>
            <a:endParaRPr/>
          </a:p>
        </p:txBody>
      </p:sp>
      <p:sp>
        <p:nvSpPr>
          <p:cNvPr id="576" name="Google Shape;576;p54"/>
          <p:cNvSpPr txBox="1">
            <a:spLocks noGrp="1"/>
          </p:cNvSpPr>
          <p:nvPr>
            <p:ph type="body" idx="5"/>
          </p:nvPr>
        </p:nvSpPr>
        <p:spPr>
          <a:xfrm>
            <a:off x="1919989" y="2913405"/>
            <a:ext cx="1530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</a:pPr>
            <a:r>
              <a:rPr lang="ko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SASRec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7" name="Google Shape;577;p54"/>
          <p:cNvSpPr txBox="1">
            <a:spLocks noGrp="1"/>
          </p:cNvSpPr>
          <p:nvPr>
            <p:ph type="body" idx="6"/>
          </p:nvPr>
        </p:nvSpPr>
        <p:spPr>
          <a:xfrm>
            <a:off x="4023975" y="2913400"/>
            <a:ext cx="1530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</a:pPr>
            <a:r>
              <a:rPr lang="ko" b="1" dirty="0"/>
              <a:t>  </a:t>
            </a:r>
            <a:r>
              <a:rPr lang="en-US" altLang="ko" b="1" dirty="0"/>
              <a:t> </a:t>
            </a:r>
            <a:r>
              <a:rPr lang="ko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Multi-VAE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8" name="Google Shape;578;p54"/>
          <p:cNvSpPr txBox="1">
            <a:spLocks noGrp="1"/>
          </p:cNvSpPr>
          <p:nvPr>
            <p:ph type="body" idx="7"/>
          </p:nvPr>
        </p:nvSpPr>
        <p:spPr>
          <a:xfrm>
            <a:off x="6017651" y="2913405"/>
            <a:ext cx="1540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</a:pPr>
            <a:r>
              <a:rPr lang="ko" b="1" dirty="0"/>
              <a:t>        </a:t>
            </a:r>
            <a:r>
              <a:rPr lang="ko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EASE</a:t>
            </a:r>
            <a:endParaRPr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9" name="Google Shape;579;p54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580" name="Google Shape;580;p54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1" name="Google Shape;581;p54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582" name="Google Shape;582;p5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3" name="Google Shape;583;p54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4" name="Google Shape;584;p54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rgbClr val="2021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sp>
        <p:nvSpPr>
          <p:cNvPr id="585" name="Google Shape;585;p54"/>
          <p:cNvSpPr/>
          <p:nvPr/>
        </p:nvSpPr>
        <p:spPr>
          <a:xfrm>
            <a:off x="8225375" y="5047650"/>
            <a:ext cx="879000" cy="9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"/>
          <p:cNvSpPr txBox="1">
            <a:spLocks noGrp="1"/>
          </p:cNvSpPr>
          <p:nvPr>
            <p:ph type="title"/>
          </p:nvPr>
        </p:nvSpPr>
        <p:spPr>
          <a:xfrm>
            <a:off x="0" y="9275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Model - </a:t>
            </a:r>
            <a:r>
              <a:rPr lang="ko" sz="2500"/>
              <a:t>SASRec</a:t>
            </a:r>
            <a:endParaRPr sz="2500"/>
          </a:p>
        </p:txBody>
      </p:sp>
      <p:sp>
        <p:nvSpPr>
          <p:cNvPr id="591" name="Google Shape;591;p55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pic>
        <p:nvPicPr>
          <p:cNvPr id="592" name="Google Shape;5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2625"/>
            <a:ext cx="5013901" cy="3925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3" name="Google Shape;593;p55"/>
          <p:cNvSpPr txBox="1"/>
          <p:nvPr/>
        </p:nvSpPr>
        <p:spPr>
          <a:xfrm>
            <a:off x="5461775" y="1801675"/>
            <a:ext cx="386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NLP에서 주로 쓰이는 Transformer 구조를  sequential recommendation에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적용한 모델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594" name="Google Shape;594;p55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595" name="Google Shape;595;p55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6" name="Google Shape;596;p55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597" name="Google Shape;597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8" name="Google Shape;598;p55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9" name="Google Shape;599;p55"/>
          <p:cNvSpPr txBox="1"/>
          <p:nvPr/>
        </p:nvSpPr>
        <p:spPr>
          <a:xfrm>
            <a:off x="5384550" y="110352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ko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SASRec :</a:t>
            </a:r>
            <a:endParaRPr sz="1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Model - </a:t>
            </a:r>
            <a:r>
              <a:rPr lang="ko" sz="2500"/>
              <a:t>MultiVAE</a:t>
            </a:r>
            <a:endParaRPr sz="2500"/>
          </a:p>
        </p:txBody>
      </p:sp>
      <p:sp>
        <p:nvSpPr>
          <p:cNvPr id="605" name="Google Shape;605;p56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sp>
        <p:nvSpPr>
          <p:cNvPr id="606" name="Google Shape;606;p56"/>
          <p:cNvSpPr txBox="1"/>
          <p:nvPr/>
        </p:nvSpPr>
        <p:spPr>
          <a:xfrm>
            <a:off x="5584000" y="1218400"/>
            <a:ext cx="203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2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MultiVAE:</a:t>
            </a:r>
            <a:endParaRPr sz="22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07" name="Google Shape;6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75" y="1305450"/>
            <a:ext cx="5101123" cy="24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8" name="Google Shape;608;p56"/>
          <p:cNvSpPr txBox="1"/>
          <p:nvPr/>
        </p:nvSpPr>
        <p:spPr>
          <a:xfrm>
            <a:off x="5584000" y="2673824"/>
            <a:ext cx="30000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multinomial likelihood를 사용하여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implicit feedback data를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더 잘 설명할 수 있음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609" name="Google Shape;609;p56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610" name="Google Shape;610;p56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1" name="Google Shape;611;p56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612" name="Google Shape;612;p5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3" name="Google Shape;613;p56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56"/>
          <p:cNvSpPr txBox="1"/>
          <p:nvPr/>
        </p:nvSpPr>
        <p:spPr>
          <a:xfrm>
            <a:off x="5584000" y="1741600"/>
            <a:ext cx="309725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VAE 구조에 2개 이상의 가능성 중 하나를 선택하는 모델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Model - </a:t>
            </a:r>
            <a:r>
              <a:rPr lang="ko" sz="2500"/>
              <a:t>EASE</a:t>
            </a:r>
            <a:endParaRPr sz="2500"/>
          </a:p>
        </p:txBody>
      </p:sp>
      <p:sp>
        <p:nvSpPr>
          <p:cNvPr id="620" name="Google Shape;620;p57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pic>
        <p:nvPicPr>
          <p:cNvPr id="621" name="Google Shape;6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5" y="1452475"/>
            <a:ext cx="5215727" cy="2564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2" name="Google Shape;622;p57"/>
          <p:cNvSpPr txBox="1"/>
          <p:nvPr/>
        </p:nvSpPr>
        <p:spPr>
          <a:xfrm>
            <a:off x="5588650" y="3199250"/>
            <a:ext cx="33177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highlight>
                  <a:schemeClr val="lt1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neighborhood-based 접근법과 유사한</a:t>
            </a:r>
            <a:endParaRPr dirty="0">
              <a:solidFill>
                <a:srgbClr val="333333"/>
              </a:solidFill>
              <a:highlight>
                <a:schemeClr val="lt1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94C4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/>
                <a:sym typeface="Calibri"/>
              </a:rPr>
              <a:t>단순한 구조의 모델</a:t>
            </a:r>
            <a:endParaRPr dirty="0">
              <a:solidFill>
                <a:srgbClr val="494C4F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623" name="Google Shape;623;p57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624" name="Google Shape;624;p57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5" name="Google Shape;625;p57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626" name="Google Shape;626;p5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57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8" name="Google Shape;628;p57"/>
          <p:cNvSpPr txBox="1"/>
          <p:nvPr/>
        </p:nvSpPr>
        <p:spPr>
          <a:xfrm>
            <a:off x="5588650" y="1772650"/>
            <a:ext cx="45720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333333"/>
                </a:solidFill>
                <a:highlight>
                  <a:schemeClr val="lt1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Embarrassingly Shallow Autoencoders </a:t>
            </a:r>
            <a:endParaRPr dirty="0">
              <a:solidFill>
                <a:srgbClr val="333333"/>
              </a:solidFill>
              <a:highlight>
                <a:schemeClr val="lt1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333333"/>
                </a:solidFill>
                <a:highlight>
                  <a:schemeClr val="lt1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for Sparse Data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29" name="Google Shape;629;p57"/>
          <p:cNvSpPr txBox="1"/>
          <p:nvPr/>
        </p:nvSpPr>
        <p:spPr>
          <a:xfrm>
            <a:off x="5588650" y="1249450"/>
            <a:ext cx="203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EASE :</a:t>
            </a:r>
            <a:endParaRPr sz="22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Model - </a:t>
            </a:r>
            <a:r>
              <a:rPr lang="ko" sz="2500"/>
              <a:t>Offline Test Metric</a:t>
            </a:r>
            <a:endParaRPr sz="2500"/>
          </a:p>
        </p:txBody>
      </p:sp>
      <p:sp>
        <p:nvSpPr>
          <p:cNvPr id="635" name="Google Shape;635;p58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sp>
        <p:nvSpPr>
          <p:cNvPr id="636" name="Google Shape;636;p58"/>
          <p:cNvSpPr/>
          <p:nvPr/>
        </p:nvSpPr>
        <p:spPr>
          <a:xfrm>
            <a:off x="711525" y="867475"/>
            <a:ext cx="7742700" cy="1596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8"/>
          <p:cNvSpPr/>
          <p:nvPr/>
        </p:nvSpPr>
        <p:spPr>
          <a:xfrm>
            <a:off x="480325" y="1224025"/>
            <a:ext cx="1418100" cy="88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recall @ 20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13" y="1018125"/>
            <a:ext cx="4975536" cy="132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58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640" name="Google Shape;640;p58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1" name="Google Shape;641;p58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642" name="Google Shape;642;p5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3" name="Google Shape;643;p58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4" name="Google Shape;644;p58"/>
          <p:cNvSpPr/>
          <p:nvPr/>
        </p:nvSpPr>
        <p:spPr>
          <a:xfrm rot="10800000">
            <a:off x="480225" y="2107525"/>
            <a:ext cx="231300" cy="207000"/>
          </a:xfrm>
          <a:prstGeom prst="rtTriangle">
            <a:avLst/>
          </a:prstGeom>
          <a:solidFill>
            <a:srgbClr val="BF2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8"/>
          <p:cNvSpPr/>
          <p:nvPr/>
        </p:nvSpPr>
        <p:spPr>
          <a:xfrm>
            <a:off x="711625" y="2870325"/>
            <a:ext cx="7742700" cy="1596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8"/>
          <p:cNvSpPr/>
          <p:nvPr/>
        </p:nvSpPr>
        <p:spPr>
          <a:xfrm>
            <a:off x="480425" y="3226875"/>
            <a:ext cx="1418100" cy="88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Personalization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58"/>
          <p:cNvSpPr/>
          <p:nvPr/>
        </p:nvSpPr>
        <p:spPr>
          <a:xfrm rot="10800000">
            <a:off x="480325" y="4110375"/>
            <a:ext cx="231300" cy="207000"/>
          </a:xfrm>
          <a:prstGeom prst="rtTriangle">
            <a:avLst/>
          </a:prstGeom>
          <a:solidFill>
            <a:srgbClr val="7F6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8" name="Google Shape;64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7150" y="3176864"/>
            <a:ext cx="2583669" cy="10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6">
            <a:alphaModFix/>
          </a:blip>
          <a:srcRect l="4366" r="10844"/>
          <a:stretch/>
        </p:blipFill>
        <p:spPr>
          <a:xfrm>
            <a:off x="4799450" y="3073800"/>
            <a:ext cx="3456142" cy="12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Model - </a:t>
            </a:r>
            <a:r>
              <a:rPr lang="ko" sz="2500"/>
              <a:t>Offline Test</a:t>
            </a:r>
            <a:endParaRPr sz="2500"/>
          </a:p>
        </p:txBody>
      </p:sp>
      <p:sp>
        <p:nvSpPr>
          <p:cNvPr id="655" name="Google Shape;655;p59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7EA41B-C0F5-0224-3D57-E194CE0884E3}"/>
              </a:ext>
            </a:extLst>
          </p:cNvPr>
          <p:cNvGrpSpPr/>
          <p:nvPr/>
        </p:nvGrpSpPr>
        <p:grpSpPr>
          <a:xfrm>
            <a:off x="309850" y="1452258"/>
            <a:ext cx="2495450" cy="2370775"/>
            <a:chOff x="309850" y="1159650"/>
            <a:chExt cx="2495450" cy="2370775"/>
          </a:xfrm>
        </p:grpSpPr>
        <p:sp>
          <p:nvSpPr>
            <p:cNvPr id="656" name="Google Shape;656;p59"/>
            <p:cNvSpPr/>
            <p:nvPr/>
          </p:nvSpPr>
          <p:spPr>
            <a:xfrm>
              <a:off x="309850" y="1637425"/>
              <a:ext cx="2003700" cy="189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7" name="Google Shape;657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613" y="1829075"/>
              <a:ext cx="1400174" cy="140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59"/>
            <p:cNvSpPr txBox="1"/>
            <p:nvPr/>
          </p:nvSpPr>
          <p:spPr>
            <a:xfrm>
              <a:off x="429100" y="1159650"/>
              <a:ext cx="176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"/>
                  <a:sym typeface="Fira Sans"/>
                </a:rPr>
                <a:t>offline test</a:t>
              </a:r>
              <a:endParaRPr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endParaRPr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2476800" y="2401375"/>
              <a:ext cx="109500" cy="365100"/>
            </a:xfrm>
            <a:prstGeom prst="chevron">
              <a:avLst>
                <a:gd name="adj" fmla="val 5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2586300" y="2401375"/>
              <a:ext cx="109500" cy="3651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2695800" y="2401375"/>
              <a:ext cx="109500" cy="365100"/>
            </a:xfrm>
            <a:prstGeom prst="chevron">
              <a:avLst>
                <a:gd name="adj" fmla="val 50000"/>
              </a:avLst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59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668" name="Google Shape;668;p59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9" name="Google Shape;669;p59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670" name="Google Shape;670;p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1" name="Google Shape;671;p59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158E17-3DE8-5715-B45C-A3D71A759E31}"/>
              </a:ext>
            </a:extLst>
          </p:cNvPr>
          <p:cNvGrpSpPr/>
          <p:nvPr/>
        </p:nvGrpSpPr>
        <p:grpSpPr>
          <a:xfrm>
            <a:off x="2968550" y="576191"/>
            <a:ext cx="6037463" cy="3843245"/>
            <a:chOff x="2968550" y="752975"/>
            <a:chExt cx="6037463" cy="3843245"/>
          </a:xfrm>
        </p:grpSpPr>
        <p:graphicFrame>
          <p:nvGraphicFramePr>
            <p:cNvPr id="662" name="Google Shape;662;p59"/>
            <p:cNvGraphicFramePr/>
            <p:nvPr>
              <p:extLst>
                <p:ext uri="{D42A27DB-BD31-4B8C-83A1-F6EECF244321}">
                  <p14:modId xmlns:p14="http://schemas.microsoft.com/office/powerpoint/2010/main" val="2397600937"/>
                </p:ext>
              </p:extLst>
            </p:nvPr>
          </p:nvGraphicFramePr>
          <p:xfrm>
            <a:off x="2968550" y="1435075"/>
            <a:ext cx="4149225" cy="1798200"/>
          </p:xfrm>
          <a:graphic>
            <a:graphicData uri="http://schemas.openxmlformats.org/drawingml/2006/table">
              <a:tbl>
                <a:tblPr>
                  <a:noFill/>
                  <a:tableStyleId>{554BAAD6-CF63-40C5-874A-1AB6F62D50FF}</a:tableStyleId>
                </a:tblPr>
                <a:tblGrid>
                  <a:gridCol w="13830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830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830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1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1" dirty="0"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</a:rPr>
                          <a:t>model</a:t>
                        </a:r>
                        <a:endParaRPr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1" dirty="0"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</a:rPr>
                          <a:t>rand</a:t>
                        </a:r>
                        <a:endParaRPr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b="1" dirty="0"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</a:rPr>
                          <a:t>time</a:t>
                        </a:r>
                        <a:endParaRPr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SASRec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5.65%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5.96%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MultiVAE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>
                            <a:solidFill>
                              <a:schemeClr val="dk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11.23%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solidFill>
                              <a:schemeClr val="dk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10.02%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EASE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solidFill>
                              <a:schemeClr val="dk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29.10%</a:t>
                        </a:r>
                        <a:endParaRPr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dirty="0">
                            <a:solidFill>
                              <a:schemeClr val="dk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24.29%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663" name="Google Shape;663;p59"/>
            <p:cNvSpPr txBox="1"/>
            <p:nvPr/>
          </p:nvSpPr>
          <p:spPr>
            <a:xfrm>
              <a:off x="4160563" y="752975"/>
              <a:ext cx="176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"/>
                  <a:sym typeface="Fira Sans"/>
                </a:rPr>
                <a:t>recall@20</a:t>
              </a:r>
              <a:endParaRPr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endParaRPr>
            </a:p>
          </p:txBody>
        </p:sp>
        <p:sp>
          <p:nvSpPr>
            <p:cNvPr id="664" name="Google Shape;664;p59"/>
            <p:cNvSpPr txBox="1"/>
            <p:nvPr/>
          </p:nvSpPr>
          <p:spPr>
            <a:xfrm>
              <a:off x="7240813" y="752975"/>
              <a:ext cx="176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"/>
                  <a:sym typeface="Fira Sans"/>
                </a:rPr>
                <a:t>Personalization</a:t>
              </a:r>
              <a:endParaRPr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endParaRPr>
            </a:p>
          </p:txBody>
        </p:sp>
        <p:graphicFrame>
          <p:nvGraphicFramePr>
            <p:cNvPr id="665" name="Google Shape;665;p59"/>
            <p:cNvGraphicFramePr/>
            <p:nvPr>
              <p:extLst>
                <p:ext uri="{D42A27DB-BD31-4B8C-83A1-F6EECF244321}">
                  <p14:modId xmlns:p14="http://schemas.microsoft.com/office/powerpoint/2010/main" val="3785657037"/>
                </p:ext>
              </p:extLst>
            </p:nvPr>
          </p:nvGraphicFramePr>
          <p:xfrm>
            <a:off x="7423350" y="1441125"/>
            <a:ext cx="1400150" cy="1798200"/>
          </p:xfrm>
          <a:graphic>
            <a:graphicData uri="http://schemas.openxmlformats.org/drawingml/2006/table">
              <a:tbl>
                <a:tblPr>
                  <a:noFill/>
                  <a:tableStyleId>{554BAAD6-CF63-40C5-874A-1AB6F62D50FF}</a:tableStyleId>
                </a:tblPr>
                <a:tblGrid>
                  <a:gridCol w="14001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76925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67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0.00669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67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dirty="0">
                            <a:solidFill>
                              <a:schemeClr val="dk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0.00253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799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solidFill>
                              <a:schemeClr val="dk1"/>
                            </a:solidFill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0.00334</a:t>
                        </a:r>
                        <a:endParaRPr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666" name="Google Shape;666;p59"/>
            <p:cNvGraphicFramePr/>
            <p:nvPr>
              <p:extLst>
                <p:ext uri="{D42A27DB-BD31-4B8C-83A1-F6EECF244321}">
                  <p14:modId xmlns:p14="http://schemas.microsoft.com/office/powerpoint/2010/main" val="2128196424"/>
                </p:ext>
              </p:extLst>
            </p:nvPr>
          </p:nvGraphicFramePr>
          <p:xfrm>
            <a:off x="2968563" y="3803800"/>
            <a:ext cx="4149225" cy="792420"/>
          </p:xfrm>
          <a:graphic>
            <a:graphicData uri="http://schemas.openxmlformats.org/drawingml/2006/table">
              <a:tbl>
                <a:tblPr>
                  <a:noFill/>
                  <a:tableStyleId>{554BAAD6-CF63-40C5-874A-1AB6F62D50FF}</a:tableStyleId>
                </a:tblPr>
                <a:tblGrid>
                  <a:gridCol w="13830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830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830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1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단순 random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0.01%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0.01%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B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1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단순 인기도</a:t>
                        </a:r>
                        <a:endParaRPr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0.03%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a:t>0.03%</a:t>
                        </a:r>
                        <a:endParaRPr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9E9E9E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72" name="Google Shape;672;p59"/>
            <p:cNvSpPr txBox="1"/>
            <p:nvPr/>
          </p:nvSpPr>
          <p:spPr>
            <a:xfrm>
              <a:off x="4791013" y="3264588"/>
              <a:ext cx="504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939495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sz="700" b="1">
                <a:solidFill>
                  <a:srgbClr val="939495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939495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sz="700" b="1">
                <a:solidFill>
                  <a:srgbClr val="939495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939495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sz="700" b="1">
                <a:solidFill>
                  <a:srgbClr val="93949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575" y="556075"/>
            <a:ext cx="6179312" cy="394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2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260" name="Google Shape;260;p42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" name="Google Shape;261;p42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262" name="Google Shape;262;p4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3" name="Google Shape;263;p42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0"/>
          <p:cNvSpPr txBox="1"/>
          <p:nvPr/>
        </p:nvSpPr>
        <p:spPr>
          <a:xfrm>
            <a:off x="3246438" y="2367061"/>
            <a:ext cx="485616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</a:t>
            </a:r>
            <a:endParaRPr/>
          </a:p>
        </p:txBody>
      </p:sp>
      <p:pic>
        <p:nvPicPr>
          <p:cNvPr id="678" name="Google Shape;67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150" y="1342232"/>
            <a:ext cx="2870200" cy="2870200"/>
          </a:xfrm>
          <a:prstGeom prst="rect">
            <a:avLst/>
          </a:prstGeom>
          <a:noFill/>
          <a:ln>
            <a:noFill/>
          </a:ln>
          <a:effectLst>
            <a:outerShdw blurRad="63500" dist="38100" dir="21540000" sx="102000" sy="102000" algn="ctr" rotWithShape="0">
              <a:srgbClr val="000000">
                <a:alpha val="37647"/>
              </a:srgbClr>
            </a:outerShdw>
          </a:effectLst>
        </p:spPr>
      </p:pic>
      <p:cxnSp>
        <p:nvCxnSpPr>
          <p:cNvPr id="679" name="Google Shape;679;p60"/>
          <p:cNvCxnSpPr/>
          <p:nvPr/>
        </p:nvCxnSpPr>
        <p:spPr>
          <a:xfrm>
            <a:off x="647700" y="3600450"/>
            <a:ext cx="7588250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80" name="Google Shape;680;p60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681" name="Google Shape;681;p60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19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" name="Google Shape;682;p60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683" name="Google Shape;683;p6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4" name="Google Shape;684;p60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61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690" name="Google Shape;690;p61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1" name="Google Shape;691;p61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692" name="Google Shape;692;p6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3" name="Google Shape;693;p61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4" name="Google Shape;694;p61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000" b="0" i="0" u="none" strike="noStrike" cap="none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Product Serving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Result</a:t>
            </a:r>
            <a:endParaRPr/>
          </a:p>
        </p:txBody>
      </p:sp>
      <p:sp>
        <p:nvSpPr>
          <p:cNvPr id="695" name="Google Shape;695;p61"/>
          <p:cNvSpPr txBox="1"/>
          <p:nvPr/>
        </p:nvSpPr>
        <p:spPr>
          <a:xfrm>
            <a:off x="6" y="9275"/>
            <a:ext cx="70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Serving</a:t>
            </a:r>
            <a:r>
              <a:rPr lang="ko"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ko" sz="25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Architecture</a:t>
            </a:r>
            <a:endParaRPr sz="25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6" name="Google Shape;696;p61"/>
          <p:cNvGrpSpPr/>
          <p:nvPr/>
        </p:nvGrpSpPr>
        <p:grpSpPr>
          <a:xfrm>
            <a:off x="556100" y="736877"/>
            <a:ext cx="7989683" cy="4062780"/>
            <a:chOff x="556100" y="736877"/>
            <a:chExt cx="7989683" cy="4062780"/>
          </a:xfrm>
        </p:grpSpPr>
        <p:pic>
          <p:nvPicPr>
            <p:cNvPr id="697" name="Google Shape;697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6100" y="3079901"/>
              <a:ext cx="1065049" cy="313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8" name="Google Shape;698;p61"/>
            <p:cNvGrpSpPr/>
            <p:nvPr/>
          </p:nvGrpSpPr>
          <p:grpSpPr>
            <a:xfrm>
              <a:off x="735177" y="736877"/>
              <a:ext cx="7810605" cy="4062780"/>
              <a:chOff x="411925" y="197525"/>
              <a:chExt cx="8416600" cy="4523750"/>
            </a:xfrm>
          </p:grpSpPr>
          <p:sp>
            <p:nvSpPr>
              <p:cNvPr id="699" name="Google Shape;699;p61"/>
              <p:cNvSpPr/>
              <p:nvPr/>
            </p:nvSpPr>
            <p:spPr>
              <a:xfrm>
                <a:off x="5243825" y="206550"/>
                <a:ext cx="3584700" cy="2604600"/>
              </a:xfrm>
              <a:prstGeom prst="snip1Rect">
                <a:avLst>
                  <a:gd name="adj" fmla="val 16667"/>
                </a:avLst>
              </a:prstGeom>
              <a:solidFill>
                <a:srgbClr val="FCD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61"/>
              <p:cNvSpPr/>
              <p:nvPr/>
            </p:nvSpPr>
            <p:spPr>
              <a:xfrm>
                <a:off x="1544675" y="2406475"/>
                <a:ext cx="7283700" cy="2314800"/>
              </a:xfrm>
              <a:prstGeom prst="snip1Rect">
                <a:avLst>
                  <a:gd name="adj" fmla="val 16667"/>
                </a:avLst>
              </a:prstGeom>
              <a:solidFill>
                <a:srgbClr val="FCD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1" name="Google Shape;701;p61"/>
              <p:cNvGrpSpPr/>
              <p:nvPr/>
            </p:nvGrpSpPr>
            <p:grpSpPr>
              <a:xfrm>
                <a:off x="411925" y="834322"/>
                <a:ext cx="746101" cy="1048067"/>
                <a:chOff x="350725" y="800472"/>
                <a:chExt cx="746101" cy="1048067"/>
              </a:xfrm>
            </p:grpSpPr>
            <p:sp>
              <p:nvSpPr>
                <p:cNvPr id="702" name="Google Shape;702;p61"/>
                <p:cNvSpPr/>
                <p:nvPr/>
              </p:nvSpPr>
              <p:spPr>
                <a:xfrm>
                  <a:off x="350725" y="800472"/>
                  <a:ext cx="746100" cy="6447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703" name="Google Shape;703;p6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12020" y="834849"/>
                  <a:ext cx="623603" cy="5760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4" name="Google Shape;704;p61"/>
                <p:cNvSpPr txBox="1"/>
                <p:nvPr/>
              </p:nvSpPr>
              <p:spPr>
                <a:xfrm>
                  <a:off x="350726" y="1437239"/>
                  <a:ext cx="746100" cy="41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>
                      <a:latin typeface="Fira Sans"/>
                      <a:ea typeface="Fira Sans"/>
                      <a:cs typeface="Fira Sans"/>
                      <a:sym typeface="Fira Sans"/>
                    </a:rPr>
                    <a:t>Client</a:t>
                  </a:r>
                  <a:endParaRPr sz="1200"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  <p:pic>
            <p:nvPicPr>
              <p:cNvPr id="705" name="Google Shape;705;p6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68586" y="279450"/>
                <a:ext cx="746099" cy="356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" name="Google Shape;706;p6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490600" y="2391588"/>
                <a:ext cx="700650" cy="1924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07" name="Google Shape;707;p61"/>
              <p:cNvGrpSpPr/>
              <p:nvPr/>
            </p:nvGrpSpPr>
            <p:grpSpPr>
              <a:xfrm>
                <a:off x="1544663" y="206550"/>
                <a:ext cx="3360300" cy="1888800"/>
                <a:chOff x="1544663" y="206550"/>
                <a:chExt cx="3360300" cy="1888800"/>
              </a:xfrm>
            </p:grpSpPr>
            <p:sp>
              <p:nvSpPr>
                <p:cNvPr id="708" name="Google Shape;708;p61"/>
                <p:cNvSpPr/>
                <p:nvPr/>
              </p:nvSpPr>
              <p:spPr>
                <a:xfrm>
                  <a:off x="1544663" y="206550"/>
                  <a:ext cx="3360300" cy="1888800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709" name="Google Shape;709;p61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544663" y="206552"/>
                  <a:ext cx="3387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10" name="Google Shape;710;p61"/>
              <p:cNvSpPr/>
              <p:nvPr/>
            </p:nvSpPr>
            <p:spPr>
              <a:xfrm>
                <a:off x="1833713" y="620250"/>
                <a:ext cx="2824200" cy="1344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61"/>
              <p:cNvSpPr txBox="1"/>
              <p:nvPr/>
            </p:nvSpPr>
            <p:spPr>
              <a:xfrm>
                <a:off x="1883346" y="206550"/>
                <a:ext cx="1117500" cy="4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latin typeface="Fira Sans"/>
                    <a:ea typeface="Fira Sans"/>
                    <a:cs typeface="Fira Sans"/>
                    <a:sym typeface="Fira Sans"/>
                  </a:rPr>
                  <a:t>AWS Cloud</a:t>
                </a:r>
                <a:endParaRPr sz="12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12" name="Google Shape;712;p61"/>
              <p:cNvSpPr txBox="1"/>
              <p:nvPr/>
            </p:nvSpPr>
            <p:spPr>
              <a:xfrm>
                <a:off x="3238585" y="197525"/>
                <a:ext cx="1547400" cy="4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latin typeface="Fira Sans"/>
                    <a:ea typeface="Fira Sans"/>
                    <a:cs typeface="Fira Sans"/>
                    <a:sym typeface="Fira Sans"/>
                  </a:rPr>
                  <a:t>EC2 T2.micro</a:t>
                </a:r>
                <a:endParaRPr sz="12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13" name="Google Shape;713;p61"/>
              <p:cNvSpPr txBox="1"/>
              <p:nvPr/>
            </p:nvSpPr>
            <p:spPr>
              <a:xfrm>
                <a:off x="2762363" y="738950"/>
                <a:ext cx="966900" cy="4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latin typeface="Fira Sans"/>
                    <a:ea typeface="Fira Sans"/>
                    <a:cs typeface="Fira Sans"/>
                    <a:sym typeface="Fira Sans"/>
                  </a:rPr>
                  <a:t>Front-end</a:t>
                </a:r>
                <a:endParaRPr sz="12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pic>
            <p:nvPicPr>
              <p:cNvPr id="714" name="Google Shape;714;p6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000888" y="1527975"/>
                <a:ext cx="338701" cy="289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5" name="Google Shape;715;p6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739147" y="1047398"/>
                <a:ext cx="862198" cy="4897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6" name="Google Shape;716;p61"/>
              <p:cNvSpPr/>
              <p:nvPr/>
            </p:nvSpPr>
            <p:spPr>
              <a:xfrm>
                <a:off x="1912025" y="2811175"/>
                <a:ext cx="3526800" cy="16236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61"/>
              <p:cNvSpPr txBox="1"/>
              <p:nvPr/>
            </p:nvSpPr>
            <p:spPr>
              <a:xfrm>
                <a:off x="3045385" y="2480626"/>
                <a:ext cx="966900" cy="411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 dirty="0">
                    <a:latin typeface="Fira Sans"/>
                    <a:ea typeface="Fira Sans"/>
                    <a:cs typeface="Fira Sans"/>
                    <a:sym typeface="Fira Sans"/>
                  </a:rPr>
                  <a:t>Back-end</a:t>
                </a:r>
                <a:endParaRPr sz="1200" b="1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grpSp>
            <p:nvGrpSpPr>
              <p:cNvPr id="718" name="Google Shape;718;p61"/>
              <p:cNvGrpSpPr/>
              <p:nvPr/>
            </p:nvGrpSpPr>
            <p:grpSpPr>
              <a:xfrm>
                <a:off x="1158020" y="1142778"/>
                <a:ext cx="1244635" cy="91207"/>
                <a:chOff x="1151525" y="1145500"/>
                <a:chExt cx="1397838" cy="146800"/>
              </a:xfrm>
            </p:grpSpPr>
            <p:cxnSp>
              <p:nvCxnSpPr>
                <p:cNvPr id="719" name="Google Shape;719;p61"/>
                <p:cNvCxnSpPr/>
                <p:nvPr/>
              </p:nvCxnSpPr>
              <p:spPr>
                <a:xfrm rot="10800000">
                  <a:off x="1151525" y="1292300"/>
                  <a:ext cx="1359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20" name="Google Shape;720;p61"/>
                <p:cNvCxnSpPr/>
                <p:nvPr/>
              </p:nvCxnSpPr>
              <p:spPr>
                <a:xfrm>
                  <a:off x="1151663" y="1145500"/>
                  <a:ext cx="1397700" cy="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721" name="Google Shape;721;p61"/>
              <p:cNvSpPr txBox="1"/>
              <p:nvPr/>
            </p:nvSpPr>
            <p:spPr>
              <a:xfrm>
                <a:off x="1364625" y="834325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Request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22" name="Google Shape;722;p61"/>
              <p:cNvSpPr txBox="1"/>
              <p:nvPr/>
            </p:nvSpPr>
            <p:spPr>
              <a:xfrm>
                <a:off x="1381838" y="1218275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Response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pic>
            <p:nvPicPr>
              <p:cNvPr id="723" name="Google Shape;723;p6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32810" y="279450"/>
                <a:ext cx="746099" cy="3563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24" name="Google Shape;724;p61"/>
              <p:cNvGrpSpPr/>
              <p:nvPr/>
            </p:nvGrpSpPr>
            <p:grpSpPr>
              <a:xfrm>
                <a:off x="614479" y="3129622"/>
                <a:ext cx="1547441" cy="1020296"/>
                <a:chOff x="4684450" y="1502875"/>
                <a:chExt cx="1987466" cy="1554856"/>
              </a:xfrm>
            </p:grpSpPr>
            <p:cxnSp>
              <p:nvCxnSpPr>
                <p:cNvPr id="725" name="Google Shape;725;p61"/>
                <p:cNvCxnSpPr/>
                <p:nvPr/>
              </p:nvCxnSpPr>
              <p:spPr>
                <a:xfrm>
                  <a:off x="4690416" y="3057731"/>
                  <a:ext cx="1981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26" name="Google Shape;726;p61"/>
                <p:cNvCxnSpPr/>
                <p:nvPr/>
              </p:nvCxnSpPr>
              <p:spPr>
                <a:xfrm>
                  <a:off x="4684450" y="1502875"/>
                  <a:ext cx="12900" cy="1539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triangle" w="med" len="med"/>
                  <a:tailEnd type="none" w="med" len="med"/>
                </a:ln>
              </p:spPr>
            </p:cxnSp>
          </p:grpSp>
          <p:grpSp>
            <p:nvGrpSpPr>
              <p:cNvPr id="727" name="Google Shape;727;p61"/>
              <p:cNvGrpSpPr/>
              <p:nvPr/>
            </p:nvGrpSpPr>
            <p:grpSpPr>
              <a:xfrm>
                <a:off x="2568580" y="1817736"/>
                <a:ext cx="128550" cy="1343982"/>
                <a:chOff x="6672084" y="1389555"/>
                <a:chExt cx="99713" cy="1668300"/>
              </a:xfrm>
            </p:grpSpPr>
            <p:cxnSp>
              <p:nvCxnSpPr>
                <p:cNvPr id="728" name="Google Shape;728;p61"/>
                <p:cNvCxnSpPr/>
                <p:nvPr/>
              </p:nvCxnSpPr>
              <p:spPr>
                <a:xfrm>
                  <a:off x="6771796" y="1401600"/>
                  <a:ext cx="0" cy="165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29" name="Google Shape;729;p61"/>
                <p:cNvCxnSpPr/>
                <p:nvPr/>
              </p:nvCxnSpPr>
              <p:spPr>
                <a:xfrm flipH="1">
                  <a:off x="6672084" y="1389555"/>
                  <a:ext cx="900" cy="1668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triangle" w="med" len="med"/>
                  <a:tailEnd type="none" w="med" len="med"/>
                </a:ln>
              </p:spPr>
            </p:cxnSp>
          </p:grpSp>
          <p:sp>
            <p:nvSpPr>
              <p:cNvPr id="730" name="Google Shape;730;p61"/>
              <p:cNvSpPr txBox="1"/>
              <p:nvPr/>
            </p:nvSpPr>
            <p:spPr>
              <a:xfrm>
                <a:off x="2620925" y="2107638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Request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31" name="Google Shape;731;p61"/>
              <p:cNvSpPr txBox="1"/>
              <p:nvPr/>
            </p:nvSpPr>
            <p:spPr>
              <a:xfrm>
                <a:off x="1786413" y="2107638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Response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grpSp>
            <p:nvGrpSpPr>
              <p:cNvPr id="732" name="Google Shape;732;p61"/>
              <p:cNvGrpSpPr/>
              <p:nvPr/>
            </p:nvGrpSpPr>
            <p:grpSpPr>
              <a:xfrm>
                <a:off x="856976" y="3129685"/>
                <a:ext cx="1304970" cy="737934"/>
                <a:chOff x="4684450" y="1502875"/>
                <a:chExt cx="1987466" cy="1554856"/>
              </a:xfrm>
            </p:grpSpPr>
            <p:cxnSp>
              <p:nvCxnSpPr>
                <p:cNvPr id="733" name="Google Shape;733;p61"/>
                <p:cNvCxnSpPr/>
                <p:nvPr/>
              </p:nvCxnSpPr>
              <p:spPr>
                <a:xfrm>
                  <a:off x="4690416" y="3057731"/>
                  <a:ext cx="1981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734" name="Google Shape;734;p61"/>
                <p:cNvCxnSpPr/>
                <p:nvPr/>
              </p:nvCxnSpPr>
              <p:spPr>
                <a:xfrm>
                  <a:off x="4684450" y="1502875"/>
                  <a:ext cx="12900" cy="1539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triangle" w="med" len="med"/>
                  <a:tailEnd type="none" w="med" len="med"/>
                </a:ln>
              </p:spPr>
            </p:cxnSp>
          </p:grpSp>
          <p:sp>
            <p:nvSpPr>
              <p:cNvPr id="735" name="Google Shape;735;p61"/>
              <p:cNvSpPr txBox="1"/>
              <p:nvPr/>
            </p:nvSpPr>
            <p:spPr>
              <a:xfrm>
                <a:off x="1786413" y="2103525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Response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36" name="Google Shape;736;p61"/>
              <p:cNvSpPr txBox="1"/>
              <p:nvPr/>
            </p:nvSpPr>
            <p:spPr>
              <a:xfrm>
                <a:off x="614463" y="4164275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Crawling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37" name="Google Shape;737;p61"/>
              <p:cNvSpPr/>
              <p:nvPr/>
            </p:nvSpPr>
            <p:spPr>
              <a:xfrm>
                <a:off x="5812650" y="2811175"/>
                <a:ext cx="2538900" cy="16236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61"/>
              <p:cNvSpPr txBox="1"/>
              <p:nvPr/>
            </p:nvSpPr>
            <p:spPr>
              <a:xfrm>
                <a:off x="6605082" y="2880250"/>
                <a:ext cx="862200" cy="4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latin typeface="Fira Sans"/>
                    <a:ea typeface="Fira Sans"/>
                    <a:cs typeface="Fira Sans"/>
                    <a:sym typeface="Fira Sans"/>
                  </a:rPr>
                  <a:t>DB</a:t>
                </a:r>
                <a:endParaRPr sz="12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5812775" y="480450"/>
                <a:ext cx="2538900" cy="19701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61"/>
              <p:cNvSpPr txBox="1"/>
              <p:nvPr/>
            </p:nvSpPr>
            <p:spPr>
              <a:xfrm>
                <a:off x="869513" y="3522463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api/local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41" name="Google Shape;741;p61"/>
              <p:cNvSpPr txBox="1"/>
              <p:nvPr/>
            </p:nvSpPr>
            <p:spPr>
              <a:xfrm>
                <a:off x="869513" y="3278113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user data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42" name="Google Shape;742;p61"/>
              <p:cNvSpPr txBox="1"/>
              <p:nvPr/>
            </p:nvSpPr>
            <p:spPr>
              <a:xfrm>
                <a:off x="3103757" y="2939413"/>
                <a:ext cx="862200" cy="41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latin typeface="Fira Sans"/>
                    <a:ea typeface="Fira Sans"/>
                    <a:cs typeface="Fira Sans"/>
                    <a:sym typeface="Fira Sans"/>
                  </a:rPr>
                  <a:t>Model</a:t>
                </a:r>
                <a:endParaRPr sz="12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pic>
            <p:nvPicPr>
              <p:cNvPr id="743" name="Google Shape;743;p6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598775" y="3288050"/>
                <a:ext cx="966900" cy="96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4" name="Google Shape;744;p6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429739" y="585880"/>
                <a:ext cx="1304975" cy="5041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5" name="Google Shape;745;p61"/>
              <p:cNvSpPr/>
              <p:nvPr/>
            </p:nvSpPr>
            <p:spPr>
              <a:xfrm>
                <a:off x="6110650" y="1236025"/>
                <a:ext cx="1996800" cy="3387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Model Batch update</a:t>
                </a:r>
                <a:endParaRPr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6110650" y="1720725"/>
                <a:ext cx="1996800" cy="3387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Auto Crawling</a:t>
                </a:r>
                <a:endParaRPr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2615250" y="3329300"/>
                <a:ext cx="1996800" cy="3387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Models</a:t>
                </a:r>
                <a:endParaRPr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2615250" y="3811313"/>
                <a:ext cx="1996800" cy="3387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cold start</a:t>
                </a:r>
                <a:endParaRPr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49" name="Google Shape;749;p61"/>
              <p:cNvGrpSpPr/>
              <p:nvPr/>
            </p:nvGrpSpPr>
            <p:grpSpPr>
              <a:xfrm>
                <a:off x="5065345" y="3572203"/>
                <a:ext cx="1244635" cy="91207"/>
                <a:chOff x="1151525" y="1145500"/>
                <a:chExt cx="1397838" cy="146800"/>
              </a:xfrm>
            </p:grpSpPr>
            <p:cxnSp>
              <p:nvCxnSpPr>
                <p:cNvPr id="750" name="Google Shape;750;p61"/>
                <p:cNvCxnSpPr/>
                <p:nvPr/>
              </p:nvCxnSpPr>
              <p:spPr>
                <a:xfrm rot="10800000">
                  <a:off x="1151525" y="1292300"/>
                  <a:ext cx="1359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cxnSp>
              <p:nvCxnSpPr>
                <p:cNvPr id="751" name="Google Shape;751;p61"/>
                <p:cNvCxnSpPr/>
                <p:nvPr/>
              </p:nvCxnSpPr>
              <p:spPr>
                <a:xfrm>
                  <a:off x="1151663" y="1145500"/>
                  <a:ext cx="1397700" cy="7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752" name="Google Shape;752;p61"/>
              <p:cNvSpPr txBox="1"/>
              <p:nvPr/>
            </p:nvSpPr>
            <p:spPr>
              <a:xfrm>
                <a:off x="5210000" y="3071250"/>
                <a:ext cx="7971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Logging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User data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53" name="Google Shape;753;p61"/>
              <p:cNvSpPr txBox="1"/>
              <p:nvPr/>
            </p:nvSpPr>
            <p:spPr>
              <a:xfrm>
                <a:off x="5206863" y="3718850"/>
                <a:ext cx="7971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Query</a:t>
                </a:r>
                <a:endParaRPr sz="7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754" name="Google Shape;754;p61"/>
              <p:cNvCxnSpPr/>
              <p:nvPr/>
            </p:nvCxnSpPr>
            <p:spPr>
              <a:xfrm rot="5400000">
                <a:off x="7518235" y="2650341"/>
                <a:ext cx="84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</p:cxnSp>
          <p:sp>
            <p:nvSpPr>
              <p:cNvPr id="755" name="Google Shape;755;p61"/>
              <p:cNvSpPr txBox="1"/>
              <p:nvPr/>
            </p:nvSpPr>
            <p:spPr>
              <a:xfrm>
                <a:off x="7893263" y="2392025"/>
                <a:ext cx="7971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Update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User data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cxnSp>
            <p:nvCxnSpPr>
              <p:cNvPr id="756" name="Google Shape;756;p61"/>
              <p:cNvCxnSpPr/>
              <p:nvPr/>
            </p:nvCxnSpPr>
            <p:spPr>
              <a:xfrm>
                <a:off x="5037100" y="2587850"/>
                <a:ext cx="360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57" name="Google Shape;757;p61"/>
              <p:cNvCxnSpPr/>
              <p:nvPr/>
            </p:nvCxnSpPr>
            <p:spPr>
              <a:xfrm>
                <a:off x="5037106" y="2581419"/>
                <a:ext cx="130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61"/>
              <p:cNvCxnSpPr/>
              <p:nvPr/>
            </p:nvCxnSpPr>
            <p:spPr>
              <a:xfrm>
                <a:off x="6338200" y="2282750"/>
                <a:ext cx="6300" cy="30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  <p:sp>
            <p:nvSpPr>
              <p:cNvPr id="759" name="Google Shape;759;p61"/>
              <p:cNvSpPr txBox="1"/>
              <p:nvPr/>
            </p:nvSpPr>
            <p:spPr>
              <a:xfrm>
                <a:off x="5028114" y="2067631"/>
                <a:ext cx="13011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Model 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highlight>
                      <a:srgbClr val="FFF2CC"/>
                    </a:highlight>
                    <a:latin typeface="Fira Sans"/>
                    <a:ea typeface="Fira Sans"/>
                    <a:cs typeface="Fira Sans"/>
                    <a:sym typeface="Fira Sans"/>
                  </a:rPr>
                  <a:t>Batch update</a:t>
                </a:r>
                <a:endParaRPr sz="1000">
                  <a:highlight>
                    <a:srgbClr val="FFF2CC"/>
                  </a:highlight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2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000" b="0" i="0" u="none" strike="noStrike" cap="none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Product Serving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Result</a:t>
            </a:r>
            <a:endParaRPr/>
          </a:p>
        </p:txBody>
      </p:sp>
      <p:grpSp>
        <p:nvGrpSpPr>
          <p:cNvPr id="765" name="Google Shape;765;p62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766" name="Google Shape;766;p62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</a:t>
              </a: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7" name="Google Shape;767;p62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768" name="Google Shape;768;p6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p62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70" name="Google Shape;770;p62"/>
          <p:cNvSpPr/>
          <p:nvPr/>
        </p:nvSpPr>
        <p:spPr>
          <a:xfrm>
            <a:off x="149700" y="974175"/>
            <a:ext cx="8844600" cy="17106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2"/>
          <p:cNvSpPr txBox="1"/>
          <p:nvPr/>
        </p:nvSpPr>
        <p:spPr>
          <a:xfrm>
            <a:off x="133880" y="2278700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새로운 유저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cxnSp>
        <p:nvCxnSpPr>
          <p:cNvPr id="772" name="Google Shape;772;p62"/>
          <p:cNvCxnSpPr/>
          <p:nvPr/>
        </p:nvCxnSpPr>
        <p:spPr>
          <a:xfrm>
            <a:off x="1617250" y="1148175"/>
            <a:ext cx="12300" cy="13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100" y="1148175"/>
            <a:ext cx="1130525" cy="11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/>
          <p:nvPr/>
        </p:nvSpPr>
        <p:spPr>
          <a:xfrm>
            <a:off x="3812388" y="1604000"/>
            <a:ext cx="60900" cy="354000"/>
          </a:xfrm>
          <a:prstGeom prst="chevron">
            <a:avLst>
              <a:gd name="adj" fmla="val 50000"/>
            </a:avLst>
          </a:prstGeom>
          <a:solidFill>
            <a:srgbClr val="B8B8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3751488" y="1604000"/>
            <a:ext cx="60900" cy="3540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675" y="970537"/>
            <a:ext cx="1364050" cy="13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2"/>
          <p:cNvSpPr txBox="1"/>
          <p:nvPr/>
        </p:nvSpPr>
        <p:spPr>
          <a:xfrm>
            <a:off x="2012162" y="2278700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음식 호불호 조사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778" name="Google Shape;778;p62"/>
          <p:cNvSpPr txBox="1"/>
          <p:nvPr/>
        </p:nvSpPr>
        <p:spPr>
          <a:xfrm>
            <a:off x="6886313" y="2297475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추천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9188" y="1198913"/>
            <a:ext cx="1029050" cy="10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2"/>
          <p:cNvSpPr txBox="1"/>
          <p:nvPr/>
        </p:nvSpPr>
        <p:spPr>
          <a:xfrm>
            <a:off x="4279288" y="2278700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인기도 기반 모델 사용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781" name="Google Shape;781;p62"/>
          <p:cNvSpPr/>
          <p:nvPr/>
        </p:nvSpPr>
        <p:spPr>
          <a:xfrm>
            <a:off x="6219175" y="1604000"/>
            <a:ext cx="60900" cy="3540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2"/>
          <p:cNvSpPr/>
          <p:nvPr/>
        </p:nvSpPr>
        <p:spPr>
          <a:xfrm>
            <a:off x="6280097" y="1604000"/>
            <a:ext cx="60900" cy="354000"/>
          </a:xfrm>
          <a:prstGeom prst="chevron">
            <a:avLst>
              <a:gd name="adj" fmla="val 50000"/>
            </a:avLst>
          </a:prstGeom>
          <a:solidFill>
            <a:srgbClr val="B8B8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2"/>
          <p:cNvSpPr/>
          <p:nvPr/>
        </p:nvSpPr>
        <p:spPr>
          <a:xfrm>
            <a:off x="149700" y="2860850"/>
            <a:ext cx="8844600" cy="17106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4" name="Google Shape;784;p62"/>
          <p:cNvCxnSpPr/>
          <p:nvPr/>
        </p:nvCxnSpPr>
        <p:spPr>
          <a:xfrm>
            <a:off x="1617250" y="3053000"/>
            <a:ext cx="12300" cy="13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62"/>
          <p:cNvSpPr txBox="1"/>
          <p:nvPr/>
        </p:nvSpPr>
        <p:spPr>
          <a:xfrm>
            <a:off x="128363" y="4177597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기존 유저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786" name="Google Shape;786;p62"/>
          <p:cNvSpPr txBox="1"/>
          <p:nvPr/>
        </p:nvSpPr>
        <p:spPr>
          <a:xfrm>
            <a:off x="2888525" y="4202300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모델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5107675" y="3539150"/>
            <a:ext cx="60900" cy="354000"/>
          </a:xfrm>
          <a:prstGeom prst="chevron">
            <a:avLst>
              <a:gd name="adj" fmla="val 50000"/>
            </a:avLst>
          </a:prstGeom>
          <a:solidFill>
            <a:srgbClr val="B8B8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2"/>
          <p:cNvSpPr/>
          <p:nvPr/>
        </p:nvSpPr>
        <p:spPr>
          <a:xfrm>
            <a:off x="5046238" y="3539150"/>
            <a:ext cx="60900" cy="3540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0087" y="3072425"/>
            <a:ext cx="1029050" cy="10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2"/>
          <p:cNvSpPr txBox="1"/>
          <p:nvPr/>
        </p:nvSpPr>
        <p:spPr>
          <a:xfrm>
            <a:off x="6021689" y="4217450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추천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791" name="Google Shape;791;p62"/>
          <p:cNvSpPr txBox="1"/>
          <p:nvPr/>
        </p:nvSpPr>
        <p:spPr>
          <a:xfrm>
            <a:off x="6" y="1525"/>
            <a:ext cx="70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Serving</a:t>
            </a:r>
            <a:r>
              <a:rPr lang="ko"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ko" sz="25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User Scenario</a:t>
            </a:r>
            <a:endParaRPr sz="25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92" name="Google Shape;79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441" y="1145687"/>
            <a:ext cx="1270625" cy="12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825" y="3044585"/>
            <a:ext cx="1084750" cy="108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03900" y="2904913"/>
            <a:ext cx="1364050" cy="136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63"/>
          <p:cNvGrpSpPr/>
          <p:nvPr/>
        </p:nvGrpSpPr>
        <p:grpSpPr>
          <a:xfrm rot="5400000">
            <a:off x="439480" y="923263"/>
            <a:ext cx="4082084" cy="3606617"/>
            <a:chOff x="2782711" y="1319300"/>
            <a:chExt cx="3578578" cy="2776457"/>
          </a:xfrm>
        </p:grpSpPr>
        <p:sp>
          <p:nvSpPr>
            <p:cNvPr id="800" name="Google Shape;800;p63"/>
            <p:cNvSpPr/>
            <p:nvPr/>
          </p:nvSpPr>
          <p:spPr>
            <a:xfrm>
              <a:off x="2782711" y="1319300"/>
              <a:ext cx="3578543" cy="2776457"/>
            </a:xfrm>
            <a:custGeom>
              <a:avLst/>
              <a:gdLst/>
              <a:ahLst/>
              <a:cxnLst/>
              <a:rect l="l" t="t" r="r" b="b"/>
              <a:pathLst>
                <a:path w="47733" h="37033" extrusionOk="0">
                  <a:moveTo>
                    <a:pt x="1920" y="1"/>
                  </a:moveTo>
                  <a:cubicBezTo>
                    <a:pt x="863" y="1"/>
                    <a:pt x="1" y="875"/>
                    <a:pt x="1" y="1932"/>
                  </a:cubicBezTo>
                  <a:lnTo>
                    <a:pt x="1" y="35102"/>
                  </a:lnTo>
                  <a:cubicBezTo>
                    <a:pt x="1" y="36170"/>
                    <a:pt x="863" y="37033"/>
                    <a:pt x="1920" y="37033"/>
                  </a:cubicBezTo>
                  <a:lnTo>
                    <a:pt x="45802" y="37033"/>
                  </a:lnTo>
                  <a:cubicBezTo>
                    <a:pt x="46870" y="37033"/>
                    <a:pt x="47733" y="36170"/>
                    <a:pt x="47733" y="35102"/>
                  </a:cubicBezTo>
                  <a:lnTo>
                    <a:pt x="47733" y="1932"/>
                  </a:lnTo>
                  <a:cubicBezTo>
                    <a:pt x="47733" y="875"/>
                    <a:pt x="46870" y="1"/>
                    <a:pt x="45802" y="1"/>
                  </a:cubicBezTo>
                  <a:close/>
                </a:path>
              </a:pathLst>
            </a:custGeom>
            <a:solidFill>
              <a:srgbClr val="535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3737015" y="1319300"/>
              <a:ext cx="1323970" cy="2776457"/>
            </a:xfrm>
            <a:custGeom>
              <a:avLst/>
              <a:gdLst/>
              <a:ahLst/>
              <a:cxnLst/>
              <a:rect l="l" t="t" r="r" b="b"/>
              <a:pathLst>
                <a:path w="17660" h="37033" extrusionOk="0">
                  <a:moveTo>
                    <a:pt x="12680" y="1"/>
                  </a:moveTo>
                  <a:lnTo>
                    <a:pt x="0" y="37033"/>
                  </a:lnTo>
                  <a:lnTo>
                    <a:pt x="4992" y="37033"/>
                  </a:lnTo>
                  <a:lnTo>
                    <a:pt x="17660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5763928" y="1600667"/>
              <a:ext cx="597361" cy="2495085"/>
            </a:xfrm>
            <a:custGeom>
              <a:avLst/>
              <a:gdLst/>
              <a:ahLst/>
              <a:cxnLst/>
              <a:rect l="l" t="t" r="r" b="b"/>
              <a:pathLst>
                <a:path w="7968" h="33280" extrusionOk="0">
                  <a:moveTo>
                    <a:pt x="7968" y="1"/>
                  </a:moveTo>
                  <a:lnTo>
                    <a:pt x="0" y="33280"/>
                  </a:lnTo>
                  <a:lnTo>
                    <a:pt x="3474" y="33280"/>
                  </a:lnTo>
                  <a:lnTo>
                    <a:pt x="7968" y="14527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6114492" y="2616902"/>
              <a:ext cx="182177" cy="182183"/>
            </a:xfrm>
            <a:custGeom>
              <a:avLst/>
              <a:gdLst/>
              <a:ahLst/>
              <a:cxnLst/>
              <a:rect l="l" t="t" r="r" b="b"/>
              <a:pathLst>
                <a:path w="2430" h="2430" extrusionOk="0">
                  <a:moveTo>
                    <a:pt x="1215" y="0"/>
                  </a:moveTo>
                  <a:cubicBezTo>
                    <a:pt x="535" y="0"/>
                    <a:pt x="0" y="547"/>
                    <a:pt x="0" y="1215"/>
                  </a:cubicBezTo>
                  <a:cubicBezTo>
                    <a:pt x="0" y="1883"/>
                    <a:pt x="535" y="2429"/>
                    <a:pt x="1215" y="2429"/>
                  </a:cubicBezTo>
                  <a:cubicBezTo>
                    <a:pt x="1883" y="2429"/>
                    <a:pt x="2429" y="1883"/>
                    <a:pt x="2429" y="1215"/>
                  </a:cubicBezTo>
                  <a:cubicBezTo>
                    <a:pt x="2429" y="547"/>
                    <a:pt x="1883" y="0"/>
                    <a:pt x="1215" y="0"/>
                  </a:cubicBezTo>
                  <a:close/>
                </a:path>
              </a:pathLst>
            </a:custGeom>
            <a:solidFill>
              <a:srgbClr val="1F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5515325" y="2096002"/>
              <a:ext cx="549155" cy="42884"/>
            </a:xfrm>
            <a:custGeom>
              <a:avLst/>
              <a:gdLst/>
              <a:ahLst/>
              <a:cxnLst/>
              <a:rect l="l" t="t" r="r" b="b"/>
              <a:pathLst>
                <a:path w="7325" h="572" extrusionOk="0">
                  <a:moveTo>
                    <a:pt x="365" y="1"/>
                  </a:moveTo>
                  <a:cubicBezTo>
                    <a:pt x="1" y="1"/>
                    <a:pt x="1" y="572"/>
                    <a:pt x="365" y="572"/>
                  </a:cubicBezTo>
                  <a:lnTo>
                    <a:pt x="7324" y="572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3320852" y="2964693"/>
              <a:ext cx="881497" cy="173112"/>
            </a:xfrm>
            <a:custGeom>
              <a:avLst/>
              <a:gdLst/>
              <a:ahLst/>
              <a:cxnLst/>
              <a:rect l="l" t="t" r="r" b="b"/>
              <a:pathLst>
                <a:path w="11758" h="2309" extrusionOk="0">
                  <a:moveTo>
                    <a:pt x="11721" y="1"/>
                  </a:moveTo>
                  <a:lnTo>
                    <a:pt x="9790" y="13"/>
                  </a:lnTo>
                  <a:cubicBezTo>
                    <a:pt x="9243" y="219"/>
                    <a:pt x="8685" y="402"/>
                    <a:pt x="8126" y="572"/>
                  </a:cubicBezTo>
                  <a:cubicBezTo>
                    <a:pt x="6759" y="961"/>
                    <a:pt x="5354" y="1150"/>
                    <a:pt x="3947" y="1150"/>
                  </a:cubicBezTo>
                  <a:cubicBezTo>
                    <a:pt x="3554" y="1150"/>
                    <a:pt x="3162" y="1135"/>
                    <a:pt x="2770" y="1106"/>
                  </a:cubicBezTo>
                  <a:cubicBezTo>
                    <a:pt x="1835" y="1045"/>
                    <a:pt x="912" y="912"/>
                    <a:pt x="1" y="705"/>
                  </a:cubicBezTo>
                  <a:lnTo>
                    <a:pt x="1" y="705"/>
                  </a:lnTo>
                  <a:lnTo>
                    <a:pt x="13" y="2308"/>
                  </a:lnTo>
                  <a:lnTo>
                    <a:pt x="11758" y="2151"/>
                  </a:lnTo>
                  <a:lnTo>
                    <a:pt x="11721" y="1"/>
                  </a:lnTo>
                  <a:close/>
                </a:path>
              </a:pathLst>
            </a:custGeom>
            <a:solidFill>
              <a:srgbClr val="ACD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5264022" y="1684485"/>
              <a:ext cx="209466" cy="666580"/>
            </a:xfrm>
            <a:custGeom>
              <a:avLst/>
              <a:gdLst/>
              <a:ahLst/>
              <a:cxnLst/>
              <a:rect l="l" t="t" r="r" b="b"/>
              <a:pathLst>
                <a:path w="2794" h="8891" extrusionOk="0">
                  <a:moveTo>
                    <a:pt x="0" y="0"/>
                  </a:moveTo>
                  <a:lnTo>
                    <a:pt x="0" y="8891"/>
                  </a:lnTo>
                  <a:lnTo>
                    <a:pt x="2794" y="8891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ACD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2912035" y="2684451"/>
              <a:ext cx="3150614" cy="343749"/>
            </a:xfrm>
            <a:custGeom>
              <a:avLst/>
              <a:gdLst/>
              <a:ahLst/>
              <a:cxnLst/>
              <a:rect l="l" t="t" r="r" b="b"/>
              <a:pathLst>
                <a:path w="42025" h="4585" extrusionOk="0">
                  <a:moveTo>
                    <a:pt x="23048" y="1"/>
                  </a:moveTo>
                  <a:cubicBezTo>
                    <a:pt x="21911" y="1"/>
                    <a:pt x="20763" y="146"/>
                    <a:pt x="19603" y="496"/>
                  </a:cubicBezTo>
                  <a:cubicBezTo>
                    <a:pt x="19300" y="593"/>
                    <a:pt x="19008" y="678"/>
                    <a:pt x="18729" y="775"/>
                  </a:cubicBezTo>
                  <a:cubicBezTo>
                    <a:pt x="18279" y="921"/>
                    <a:pt x="17842" y="1079"/>
                    <a:pt x="17405" y="1249"/>
                  </a:cubicBezTo>
                  <a:cubicBezTo>
                    <a:pt x="14976" y="2136"/>
                    <a:pt x="12620" y="3217"/>
                    <a:pt x="9960" y="3314"/>
                  </a:cubicBezTo>
                  <a:cubicBezTo>
                    <a:pt x="9782" y="3320"/>
                    <a:pt x="9605" y="3323"/>
                    <a:pt x="9428" y="3323"/>
                  </a:cubicBezTo>
                  <a:cubicBezTo>
                    <a:pt x="7869" y="3323"/>
                    <a:pt x="6314" y="3088"/>
                    <a:pt x="4798" y="2706"/>
                  </a:cubicBezTo>
                  <a:cubicBezTo>
                    <a:pt x="4312" y="2585"/>
                    <a:pt x="3838" y="2464"/>
                    <a:pt x="3377" y="2306"/>
                  </a:cubicBezTo>
                  <a:cubicBezTo>
                    <a:pt x="2235" y="1953"/>
                    <a:pt x="1105" y="1528"/>
                    <a:pt x="0" y="1079"/>
                  </a:cubicBezTo>
                  <a:lnTo>
                    <a:pt x="0" y="2427"/>
                  </a:lnTo>
                  <a:cubicBezTo>
                    <a:pt x="1190" y="2901"/>
                    <a:pt x="2405" y="3338"/>
                    <a:pt x="3632" y="3690"/>
                  </a:cubicBezTo>
                  <a:cubicBezTo>
                    <a:pt x="4105" y="3824"/>
                    <a:pt x="4579" y="3945"/>
                    <a:pt x="5041" y="4055"/>
                  </a:cubicBezTo>
                  <a:cubicBezTo>
                    <a:pt x="6097" y="4298"/>
                    <a:pt x="7142" y="4468"/>
                    <a:pt x="8223" y="4540"/>
                  </a:cubicBezTo>
                  <a:cubicBezTo>
                    <a:pt x="8615" y="4570"/>
                    <a:pt x="9008" y="4584"/>
                    <a:pt x="9401" y="4584"/>
                  </a:cubicBezTo>
                  <a:cubicBezTo>
                    <a:pt x="10811" y="4584"/>
                    <a:pt x="12221" y="4395"/>
                    <a:pt x="13579" y="4006"/>
                  </a:cubicBezTo>
                  <a:cubicBezTo>
                    <a:pt x="14879" y="3642"/>
                    <a:pt x="16142" y="3107"/>
                    <a:pt x="17417" y="2609"/>
                  </a:cubicBezTo>
                  <a:cubicBezTo>
                    <a:pt x="17794" y="2464"/>
                    <a:pt x="18158" y="2318"/>
                    <a:pt x="18547" y="2184"/>
                  </a:cubicBezTo>
                  <a:cubicBezTo>
                    <a:pt x="18595" y="2160"/>
                    <a:pt x="18680" y="2136"/>
                    <a:pt x="18741" y="2111"/>
                  </a:cubicBezTo>
                  <a:cubicBezTo>
                    <a:pt x="20193" y="1590"/>
                    <a:pt x="21675" y="1252"/>
                    <a:pt x="23224" y="1252"/>
                  </a:cubicBezTo>
                  <a:cubicBezTo>
                    <a:pt x="23373" y="1252"/>
                    <a:pt x="23522" y="1255"/>
                    <a:pt x="23672" y="1261"/>
                  </a:cubicBezTo>
                  <a:cubicBezTo>
                    <a:pt x="24632" y="1310"/>
                    <a:pt x="25567" y="1455"/>
                    <a:pt x="26514" y="1686"/>
                  </a:cubicBezTo>
                  <a:cubicBezTo>
                    <a:pt x="26866" y="1759"/>
                    <a:pt x="27231" y="1856"/>
                    <a:pt x="27571" y="1953"/>
                  </a:cubicBezTo>
                  <a:cubicBezTo>
                    <a:pt x="28093" y="2099"/>
                    <a:pt x="28603" y="2257"/>
                    <a:pt x="29113" y="2415"/>
                  </a:cubicBezTo>
                  <a:cubicBezTo>
                    <a:pt x="30146" y="2731"/>
                    <a:pt x="31178" y="3083"/>
                    <a:pt x="32210" y="3387"/>
                  </a:cubicBezTo>
                  <a:cubicBezTo>
                    <a:pt x="32648" y="3508"/>
                    <a:pt x="33085" y="3630"/>
                    <a:pt x="33522" y="3739"/>
                  </a:cubicBezTo>
                  <a:cubicBezTo>
                    <a:pt x="33826" y="3812"/>
                    <a:pt x="34129" y="3872"/>
                    <a:pt x="34433" y="3933"/>
                  </a:cubicBezTo>
                  <a:cubicBezTo>
                    <a:pt x="35045" y="4052"/>
                    <a:pt x="35644" y="4111"/>
                    <a:pt x="36234" y="4111"/>
                  </a:cubicBezTo>
                  <a:cubicBezTo>
                    <a:pt x="37460" y="4111"/>
                    <a:pt x="38649" y="3855"/>
                    <a:pt x="39838" y="3338"/>
                  </a:cubicBezTo>
                  <a:cubicBezTo>
                    <a:pt x="40567" y="3022"/>
                    <a:pt x="41320" y="2658"/>
                    <a:pt x="42024" y="2257"/>
                  </a:cubicBezTo>
                  <a:lnTo>
                    <a:pt x="42024" y="775"/>
                  </a:lnTo>
                  <a:cubicBezTo>
                    <a:pt x="41417" y="1152"/>
                    <a:pt x="40797" y="1492"/>
                    <a:pt x="40166" y="1808"/>
                  </a:cubicBezTo>
                  <a:cubicBezTo>
                    <a:pt x="38864" y="2459"/>
                    <a:pt x="37569" y="2860"/>
                    <a:pt x="36184" y="2860"/>
                  </a:cubicBezTo>
                  <a:cubicBezTo>
                    <a:pt x="35759" y="2860"/>
                    <a:pt x="35327" y="2823"/>
                    <a:pt x="34882" y="2743"/>
                  </a:cubicBezTo>
                  <a:cubicBezTo>
                    <a:pt x="34421" y="2658"/>
                    <a:pt x="33984" y="2561"/>
                    <a:pt x="33522" y="2439"/>
                  </a:cubicBezTo>
                  <a:cubicBezTo>
                    <a:pt x="33085" y="2318"/>
                    <a:pt x="32648" y="2196"/>
                    <a:pt x="32210" y="2063"/>
                  </a:cubicBezTo>
                  <a:cubicBezTo>
                    <a:pt x="31372" y="1808"/>
                    <a:pt x="30571" y="1528"/>
                    <a:pt x="29745" y="1273"/>
                  </a:cubicBezTo>
                  <a:cubicBezTo>
                    <a:pt x="28968" y="1030"/>
                    <a:pt x="28202" y="800"/>
                    <a:pt x="27425" y="605"/>
                  </a:cubicBezTo>
                  <a:cubicBezTo>
                    <a:pt x="27073" y="520"/>
                    <a:pt x="26708" y="435"/>
                    <a:pt x="26356" y="362"/>
                  </a:cubicBezTo>
                  <a:cubicBezTo>
                    <a:pt x="25263" y="140"/>
                    <a:pt x="24160" y="1"/>
                    <a:pt x="23048" y="1"/>
                  </a:cubicBezTo>
                  <a:close/>
                </a:path>
              </a:pathLst>
            </a:custGeom>
            <a:solidFill>
              <a:srgbClr val="35A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3193401" y="1735465"/>
              <a:ext cx="1097261" cy="42884"/>
            </a:xfrm>
            <a:custGeom>
              <a:avLst/>
              <a:gdLst/>
              <a:ahLst/>
              <a:cxnLst/>
              <a:rect l="l" t="t" r="r" b="b"/>
              <a:pathLst>
                <a:path w="14636" h="572" extrusionOk="0">
                  <a:moveTo>
                    <a:pt x="365" y="0"/>
                  </a:moveTo>
                  <a:cubicBezTo>
                    <a:pt x="0" y="0"/>
                    <a:pt x="0" y="571"/>
                    <a:pt x="365" y="571"/>
                  </a:cubicBezTo>
                  <a:lnTo>
                    <a:pt x="14271" y="571"/>
                  </a:lnTo>
                  <a:cubicBezTo>
                    <a:pt x="14636" y="571"/>
                    <a:pt x="14636" y="0"/>
                    <a:pt x="14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4887968" y="2711590"/>
              <a:ext cx="91089" cy="118457"/>
            </a:xfrm>
            <a:custGeom>
              <a:avLst/>
              <a:gdLst/>
              <a:ahLst/>
              <a:cxnLst/>
              <a:rect l="l" t="t" r="r" b="b"/>
              <a:pathLst>
                <a:path w="1215" h="1580" extrusionOk="0">
                  <a:moveTo>
                    <a:pt x="0" y="0"/>
                  </a:moveTo>
                  <a:lnTo>
                    <a:pt x="158" y="1312"/>
                  </a:lnTo>
                  <a:cubicBezTo>
                    <a:pt x="510" y="1385"/>
                    <a:pt x="875" y="1470"/>
                    <a:pt x="1215" y="1579"/>
                  </a:cubicBezTo>
                  <a:lnTo>
                    <a:pt x="1069" y="243"/>
                  </a:lnTo>
                  <a:cubicBezTo>
                    <a:pt x="717" y="158"/>
                    <a:pt x="352" y="73"/>
                    <a:pt x="0" y="0"/>
                  </a:cubicBezTo>
                  <a:close/>
                </a:path>
              </a:pathLst>
            </a:custGeom>
            <a:solidFill>
              <a:srgbClr val="237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4842386" y="2136561"/>
              <a:ext cx="186300" cy="1283079"/>
            </a:xfrm>
            <a:custGeom>
              <a:avLst/>
              <a:gdLst/>
              <a:ahLst/>
              <a:cxnLst/>
              <a:rect l="l" t="t" r="r" b="b"/>
              <a:pathLst>
                <a:path w="2485" h="17114" extrusionOk="0">
                  <a:moveTo>
                    <a:pt x="274" y="0"/>
                  </a:moveTo>
                  <a:cubicBezTo>
                    <a:pt x="132" y="0"/>
                    <a:pt x="1" y="91"/>
                    <a:pt x="25" y="274"/>
                  </a:cubicBezTo>
                  <a:cubicBezTo>
                    <a:pt x="560" y="5120"/>
                    <a:pt x="1118" y="9954"/>
                    <a:pt x="1653" y="14788"/>
                  </a:cubicBezTo>
                  <a:lnTo>
                    <a:pt x="1884" y="16840"/>
                  </a:lnTo>
                  <a:cubicBezTo>
                    <a:pt x="1908" y="17022"/>
                    <a:pt x="2063" y="17114"/>
                    <a:pt x="2207" y="17114"/>
                  </a:cubicBezTo>
                  <a:cubicBezTo>
                    <a:pt x="2351" y="17114"/>
                    <a:pt x="2485" y="17022"/>
                    <a:pt x="2467" y="16840"/>
                  </a:cubicBezTo>
                  <a:cubicBezTo>
                    <a:pt x="1920" y="11994"/>
                    <a:pt x="1373" y="7172"/>
                    <a:pt x="827" y="2326"/>
                  </a:cubicBezTo>
                  <a:lnTo>
                    <a:pt x="596" y="274"/>
                  </a:lnTo>
                  <a:cubicBezTo>
                    <a:pt x="572" y="91"/>
                    <a:pt x="417" y="0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3230737" y="3157744"/>
              <a:ext cx="1059026" cy="43784"/>
            </a:xfrm>
            <a:custGeom>
              <a:avLst/>
              <a:gdLst/>
              <a:ahLst/>
              <a:cxnLst/>
              <a:rect l="l" t="t" r="r" b="b"/>
              <a:pathLst>
                <a:path w="14126" h="584" extrusionOk="0">
                  <a:moveTo>
                    <a:pt x="365" y="1"/>
                  </a:moveTo>
                  <a:cubicBezTo>
                    <a:pt x="0" y="1"/>
                    <a:pt x="0" y="584"/>
                    <a:pt x="365" y="584"/>
                  </a:cubicBezTo>
                  <a:lnTo>
                    <a:pt x="13761" y="584"/>
                  </a:lnTo>
                  <a:cubicBezTo>
                    <a:pt x="14126" y="584"/>
                    <a:pt x="14126" y="1"/>
                    <a:pt x="13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3342743" y="3640334"/>
              <a:ext cx="947021" cy="43784"/>
            </a:xfrm>
            <a:custGeom>
              <a:avLst/>
              <a:gdLst/>
              <a:ahLst/>
              <a:cxnLst/>
              <a:rect l="l" t="t" r="r" b="b"/>
              <a:pathLst>
                <a:path w="12632" h="584" extrusionOk="0">
                  <a:moveTo>
                    <a:pt x="364" y="1"/>
                  </a:moveTo>
                  <a:cubicBezTo>
                    <a:pt x="0" y="13"/>
                    <a:pt x="0" y="584"/>
                    <a:pt x="364" y="584"/>
                  </a:cubicBezTo>
                  <a:lnTo>
                    <a:pt x="12267" y="584"/>
                  </a:lnTo>
                  <a:cubicBezTo>
                    <a:pt x="12632" y="584"/>
                    <a:pt x="12632" y="1"/>
                    <a:pt x="12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4235047" y="3179636"/>
              <a:ext cx="845062" cy="810453"/>
            </a:xfrm>
            <a:custGeom>
              <a:avLst/>
              <a:gdLst/>
              <a:ahLst/>
              <a:cxnLst/>
              <a:rect l="l" t="t" r="r" b="b"/>
              <a:pathLst>
                <a:path w="11272" h="10810" extrusionOk="0">
                  <a:moveTo>
                    <a:pt x="6644" y="5466"/>
                  </a:moveTo>
                  <a:cubicBezTo>
                    <a:pt x="7519" y="5466"/>
                    <a:pt x="8223" y="6182"/>
                    <a:pt x="8223" y="7045"/>
                  </a:cubicBezTo>
                  <a:cubicBezTo>
                    <a:pt x="8223" y="7907"/>
                    <a:pt x="7519" y="8624"/>
                    <a:pt x="6644" y="8624"/>
                  </a:cubicBezTo>
                  <a:cubicBezTo>
                    <a:pt x="5782" y="8624"/>
                    <a:pt x="5066" y="7907"/>
                    <a:pt x="5066" y="7045"/>
                  </a:cubicBezTo>
                  <a:cubicBezTo>
                    <a:pt x="5066" y="6182"/>
                    <a:pt x="5782" y="5466"/>
                    <a:pt x="6644" y="5466"/>
                  </a:cubicBezTo>
                  <a:close/>
                  <a:moveTo>
                    <a:pt x="6511" y="0"/>
                  </a:moveTo>
                  <a:lnTo>
                    <a:pt x="6511" y="4640"/>
                  </a:lnTo>
                  <a:lnTo>
                    <a:pt x="6499" y="4640"/>
                  </a:lnTo>
                  <a:cubicBezTo>
                    <a:pt x="5296" y="4725"/>
                    <a:pt x="4325" y="5696"/>
                    <a:pt x="4252" y="6887"/>
                  </a:cubicBezTo>
                  <a:lnTo>
                    <a:pt x="1" y="6887"/>
                  </a:lnTo>
                  <a:lnTo>
                    <a:pt x="1" y="7397"/>
                  </a:lnTo>
                  <a:lnTo>
                    <a:pt x="4276" y="7397"/>
                  </a:lnTo>
                  <a:cubicBezTo>
                    <a:pt x="4434" y="8454"/>
                    <a:pt x="5296" y="9304"/>
                    <a:pt x="6377" y="9425"/>
                  </a:cubicBezTo>
                  <a:lnTo>
                    <a:pt x="6377" y="10810"/>
                  </a:lnTo>
                  <a:lnTo>
                    <a:pt x="6863" y="10810"/>
                  </a:lnTo>
                  <a:lnTo>
                    <a:pt x="6863" y="9462"/>
                  </a:lnTo>
                  <a:cubicBezTo>
                    <a:pt x="6912" y="9462"/>
                    <a:pt x="6948" y="9437"/>
                    <a:pt x="6985" y="9413"/>
                  </a:cubicBezTo>
                  <a:cubicBezTo>
                    <a:pt x="8151" y="9243"/>
                    <a:pt x="9049" y="8247"/>
                    <a:pt x="9049" y="7045"/>
                  </a:cubicBezTo>
                  <a:cubicBezTo>
                    <a:pt x="9049" y="5842"/>
                    <a:pt x="8151" y="4846"/>
                    <a:pt x="6997" y="4676"/>
                  </a:cubicBezTo>
                  <a:lnTo>
                    <a:pt x="6997" y="3182"/>
                  </a:lnTo>
                  <a:lnTo>
                    <a:pt x="11272" y="3182"/>
                  </a:lnTo>
                  <a:cubicBezTo>
                    <a:pt x="11005" y="3012"/>
                    <a:pt x="10713" y="2854"/>
                    <a:pt x="10446" y="2697"/>
                  </a:cubicBezTo>
                  <a:lnTo>
                    <a:pt x="6997" y="2697"/>
                  </a:lnTo>
                  <a:lnTo>
                    <a:pt x="6997" y="292"/>
                  </a:lnTo>
                  <a:cubicBezTo>
                    <a:pt x="6827" y="195"/>
                    <a:pt x="6657" y="85"/>
                    <a:pt x="6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3164238" y="2170223"/>
              <a:ext cx="739429" cy="572415"/>
            </a:xfrm>
            <a:custGeom>
              <a:avLst/>
              <a:gdLst/>
              <a:ahLst/>
              <a:cxnLst/>
              <a:rect l="l" t="t" r="r" b="b"/>
              <a:pathLst>
                <a:path w="9863" h="7635" extrusionOk="0">
                  <a:moveTo>
                    <a:pt x="9577" y="1"/>
                  </a:moveTo>
                  <a:cubicBezTo>
                    <a:pt x="9435" y="1"/>
                    <a:pt x="9292" y="92"/>
                    <a:pt x="9292" y="274"/>
                  </a:cubicBezTo>
                  <a:lnTo>
                    <a:pt x="9292" y="7051"/>
                  </a:lnTo>
                  <a:lnTo>
                    <a:pt x="377" y="7051"/>
                  </a:lnTo>
                  <a:cubicBezTo>
                    <a:pt x="1" y="7051"/>
                    <a:pt x="1" y="7634"/>
                    <a:pt x="377" y="7634"/>
                  </a:cubicBezTo>
                  <a:lnTo>
                    <a:pt x="9571" y="7634"/>
                  </a:lnTo>
                  <a:cubicBezTo>
                    <a:pt x="9729" y="7634"/>
                    <a:pt x="9863" y="7501"/>
                    <a:pt x="9863" y="7343"/>
                  </a:cubicBezTo>
                  <a:lnTo>
                    <a:pt x="9863" y="274"/>
                  </a:lnTo>
                  <a:cubicBezTo>
                    <a:pt x="9863" y="92"/>
                    <a:pt x="9720" y="1"/>
                    <a:pt x="9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5373255" y="3179636"/>
              <a:ext cx="692123" cy="55630"/>
            </a:xfrm>
            <a:custGeom>
              <a:avLst/>
              <a:gdLst/>
              <a:ahLst/>
              <a:cxnLst/>
              <a:rect l="l" t="t" r="r" b="b"/>
              <a:pathLst>
                <a:path w="9232" h="742" extrusionOk="0">
                  <a:moveTo>
                    <a:pt x="365" y="0"/>
                  </a:moveTo>
                  <a:cubicBezTo>
                    <a:pt x="1" y="0"/>
                    <a:pt x="1" y="571"/>
                    <a:pt x="377" y="571"/>
                  </a:cubicBezTo>
                  <a:cubicBezTo>
                    <a:pt x="3329" y="632"/>
                    <a:pt x="6280" y="680"/>
                    <a:pt x="9232" y="741"/>
                  </a:cubicBezTo>
                  <a:lnTo>
                    <a:pt x="9232" y="158"/>
                  </a:lnTo>
                  <a:cubicBezTo>
                    <a:pt x="6730" y="122"/>
                    <a:pt x="4240" y="73"/>
                    <a:pt x="1726" y="24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3165137" y="2738880"/>
              <a:ext cx="2260121" cy="247784"/>
            </a:xfrm>
            <a:custGeom>
              <a:avLst/>
              <a:gdLst/>
              <a:ahLst/>
              <a:cxnLst/>
              <a:rect l="l" t="t" r="r" b="b"/>
              <a:pathLst>
                <a:path w="30147" h="3305" extrusionOk="0">
                  <a:moveTo>
                    <a:pt x="15365" y="1"/>
                  </a:moveTo>
                  <a:cubicBezTo>
                    <a:pt x="14916" y="159"/>
                    <a:pt x="14478" y="304"/>
                    <a:pt x="14041" y="474"/>
                  </a:cubicBezTo>
                  <a:lnTo>
                    <a:pt x="14041" y="1835"/>
                  </a:lnTo>
                  <a:cubicBezTo>
                    <a:pt x="14418" y="1689"/>
                    <a:pt x="14782" y="1555"/>
                    <a:pt x="15171" y="1410"/>
                  </a:cubicBezTo>
                  <a:cubicBezTo>
                    <a:pt x="15219" y="1397"/>
                    <a:pt x="15292" y="1373"/>
                    <a:pt x="15365" y="1349"/>
                  </a:cubicBezTo>
                  <a:lnTo>
                    <a:pt x="15365" y="1"/>
                  </a:lnTo>
                  <a:close/>
                  <a:moveTo>
                    <a:pt x="28834" y="1300"/>
                  </a:moveTo>
                  <a:lnTo>
                    <a:pt x="28834" y="2624"/>
                  </a:lnTo>
                  <a:cubicBezTo>
                    <a:pt x="29272" y="2770"/>
                    <a:pt x="29709" y="2891"/>
                    <a:pt x="30146" y="2989"/>
                  </a:cubicBezTo>
                  <a:lnTo>
                    <a:pt x="30146" y="1689"/>
                  </a:lnTo>
                  <a:cubicBezTo>
                    <a:pt x="29709" y="1580"/>
                    <a:pt x="29272" y="1446"/>
                    <a:pt x="28834" y="1300"/>
                  </a:cubicBezTo>
                  <a:close/>
                  <a:moveTo>
                    <a:pt x="13" y="1568"/>
                  </a:moveTo>
                  <a:cubicBezTo>
                    <a:pt x="1" y="1568"/>
                    <a:pt x="1" y="1568"/>
                    <a:pt x="13" y="1580"/>
                  </a:cubicBezTo>
                  <a:cubicBezTo>
                    <a:pt x="61" y="1859"/>
                    <a:pt x="122" y="2114"/>
                    <a:pt x="171" y="2381"/>
                  </a:cubicBezTo>
                  <a:lnTo>
                    <a:pt x="268" y="2940"/>
                  </a:lnTo>
                  <a:cubicBezTo>
                    <a:pt x="742" y="3086"/>
                    <a:pt x="1215" y="3207"/>
                    <a:pt x="1689" y="3304"/>
                  </a:cubicBezTo>
                  <a:lnTo>
                    <a:pt x="1446" y="1956"/>
                  </a:lnTo>
                  <a:cubicBezTo>
                    <a:pt x="972" y="1835"/>
                    <a:pt x="487" y="1701"/>
                    <a:pt x="13" y="1568"/>
                  </a:cubicBezTo>
                  <a:close/>
                </a:path>
              </a:pathLst>
            </a:custGeom>
            <a:solidFill>
              <a:srgbClr val="237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4327936" y="3087121"/>
              <a:ext cx="194922" cy="576089"/>
            </a:xfrm>
            <a:custGeom>
              <a:avLst/>
              <a:gdLst/>
              <a:ahLst/>
              <a:cxnLst/>
              <a:rect l="l" t="t" r="r" b="b"/>
              <a:pathLst>
                <a:path w="2600" h="7684" extrusionOk="0">
                  <a:moveTo>
                    <a:pt x="230" y="0"/>
                  </a:moveTo>
                  <a:cubicBezTo>
                    <a:pt x="116" y="0"/>
                    <a:pt x="1" y="87"/>
                    <a:pt x="1" y="214"/>
                  </a:cubicBezTo>
                  <a:lnTo>
                    <a:pt x="1" y="7453"/>
                  </a:lnTo>
                  <a:cubicBezTo>
                    <a:pt x="1" y="7574"/>
                    <a:pt x="110" y="7684"/>
                    <a:pt x="231" y="7684"/>
                  </a:cubicBezTo>
                  <a:lnTo>
                    <a:pt x="2393" y="7684"/>
                  </a:lnTo>
                  <a:cubicBezTo>
                    <a:pt x="2515" y="7684"/>
                    <a:pt x="2600" y="7598"/>
                    <a:pt x="2600" y="7477"/>
                  </a:cubicBezTo>
                  <a:lnTo>
                    <a:pt x="2600" y="1538"/>
                  </a:lnTo>
                  <a:cubicBezTo>
                    <a:pt x="2600" y="1465"/>
                    <a:pt x="2551" y="1380"/>
                    <a:pt x="2491" y="1356"/>
                  </a:cubicBezTo>
                  <a:lnTo>
                    <a:pt x="341" y="32"/>
                  </a:lnTo>
                  <a:cubicBezTo>
                    <a:pt x="307" y="10"/>
                    <a:pt x="269" y="0"/>
                    <a:pt x="230" y="0"/>
                  </a:cubicBezTo>
                  <a:close/>
                </a:path>
              </a:pathLst>
            </a:custGeom>
            <a:solidFill>
              <a:srgbClr val="ACD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5009046" y="3826112"/>
              <a:ext cx="127524" cy="163065"/>
            </a:xfrm>
            <a:custGeom>
              <a:avLst/>
              <a:gdLst/>
              <a:ahLst/>
              <a:cxnLst/>
              <a:rect l="l" t="t" r="r" b="b"/>
              <a:pathLst>
                <a:path w="1701" h="2175" extrusionOk="0">
                  <a:moveTo>
                    <a:pt x="1" y="1"/>
                  </a:moveTo>
                  <a:lnTo>
                    <a:pt x="1" y="2175"/>
                  </a:lnTo>
                  <a:lnTo>
                    <a:pt x="1701" y="217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859704" y="3826112"/>
              <a:ext cx="127599" cy="163065"/>
            </a:xfrm>
            <a:custGeom>
              <a:avLst/>
              <a:gdLst/>
              <a:ahLst/>
              <a:cxnLst/>
              <a:rect l="l" t="t" r="r" b="b"/>
              <a:pathLst>
                <a:path w="1702" h="2175" extrusionOk="0">
                  <a:moveTo>
                    <a:pt x="1701" y="1"/>
                  </a:moveTo>
                  <a:lnTo>
                    <a:pt x="1" y="778"/>
                  </a:lnTo>
                  <a:lnTo>
                    <a:pt x="1" y="2175"/>
                  </a:lnTo>
                  <a:lnTo>
                    <a:pt x="1701" y="217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5159288" y="3826112"/>
              <a:ext cx="127524" cy="163065"/>
            </a:xfrm>
            <a:custGeom>
              <a:avLst/>
              <a:gdLst/>
              <a:ahLst/>
              <a:cxnLst/>
              <a:rect l="l" t="t" r="r" b="b"/>
              <a:pathLst>
                <a:path w="1701" h="2175" extrusionOk="0">
                  <a:moveTo>
                    <a:pt x="1" y="1"/>
                  </a:moveTo>
                  <a:lnTo>
                    <a:pt x="1" y="2175"/>
                  </a:lnTo>
                  <a:lnTo>
                    <a:pt x="1701" y="217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5307731" y="3826112"/>
              <a:ext cx="127524" cy="163065"/>
            </a:xfrm>
            <a:custGeom>
              <a:avLst/>
              <a:gdLst/>
              <a:ahLst/>
              <a:cxnLst/>
              <a:rect l="l" t="t" r="r" b="b"/>
              <a:pathLst>
                <a:path w="1701" h="2175" extrusionOk="0">
                  <a:moveTo>
                    <a:pt x="0" y="1"/>
                  </a:moveTo>
                  <a:lnTo>
                    <a:pt x="0" y="2175"/>
                  </a:lnTo>
                  <a:lnTo>
                    <a:pt x="1701" y="217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5009046" y="3440011"/>
              <a:ext cx="127524" cy="356119"/>
            </a:xfrm>
            <a:custGeom>
              <a:avLst/>
              <a:gdLst/>
              <a:ahLst/>
              <a:cxnLst/>
              <a:rect l="l" t="t" r="r" b="b"/>
              <a:pathLst>
                <a:path w="1701" h="4750" extrusionOk="0">
                  <a:moveTo>
                    <a:pt x="1" y="1"/>
                  </a:moveTo>
                  <a:lnTo>
                    <a:pt x="1" y="4750"/>
                  </a:lnTo>
                  <a:lnTo>
                    <a:pt x="1701" y="4750"/>
                  </a:lnTo>
                  <a:lnTo>
                    <a:pt x="1701" y="10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5159288" y="3529301"/>
              <a:ext cx="127524" cy="266827"/>
            </a:xfrm>
            <a:custGeom>
              <a:avLst/>
              <a:gdLst/>
              <a:ahLst/>
              <a:cxnLst/>
              <a:rect l="l" t="t" r="r" b="b"/>
              <a:pathLst>
                <a:path w="1701" h="3559" extrusionOk="0">
                  <a:moveTo>
                    <a:pt x="1" y="0"/>
                  </a:moveTo>
                  <a:lnTo>
                    <a:pt x="1" y="3559"/>
                  </a:lnTo>
                  <a:lnTo>
                    <a:pt x="1701" y="3559"/>
                  </a:lnTo>
                  <a:lnTo>
                    <a:pt x="1701" y="10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5307731" y="3618517"/>
              <a:ext cx="129398" cy="177610"/>
            </a:xfrm>
            <a:custGeom>
              <a:avLst/>
              <a:gdLst/>
              <a:ahLst/>
              <a:cxnLst/>
              <a:rect l="l" t="t" r="r" b="b"/>
              <a:pathLst>
                <a:path w="1726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1725" y="2369"/>
                  </a:lnTo>
                  <a:lnTo>
                    <a:pt x="1725" y="1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5458872" y="3708632"/>
              <a:ext cx="286910" cy="267802"/>
            </a:xfrm>
            <a:custGeom>
              <a:avLst/>
              <a:gdLst/>
              <a:ahLst/>
              <a:cxnLst/>
              <a:rect l="l" t="t" r="r" b="b"/>
              <a:pathLst>
                <a:path w="3827" h="3572" extrusionOk="0">
                  <a:moveTo>
                    <a:pt x="1" y="1"/>
                  </a:moveTo>
                  <a:lnTo>
                    <a:pt x="1" y="3572"/>
                  </a:lnTo>
                  <a:lnTo>
                    <a:pt x="3316" y="3572"/>
                  </a:lnTo>
                  <a:lnTo>
                    <a:pt x="3826" y="2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327936" y="3756014"/>
              <a:ext cx="141243" cy="232265"/>
            </a:xfrm>
            <a:custGeom>
              <a:avLst/>
              <a:gdLst/>
              <a:ahLst/>
              <a:cxnLst/>
              <a:rect l="l" t="t" r="r" b="b"/>
              <a:pathLst>
                <a:path w="1884" h="3098" extrusionOk="0">
                  <a:moveTo>
                    <a:pt x="1" y="0"/>
                  </a:moveTo>
                  <a:lnTo>
                    <a:pt x="1" y="3097"/>
                  </a:lnTo>
                  <a:lnTo>
                    <a:pt x="1883" y="3097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5620959" y="2502121"/>
              <a:ext cx="141169" cy="232265"/>
            </a:xfrm>
            <a:custGeom>
              <a:avLst/>
              <a:gdLst/>
              <a:ahLst/>
              <a:cxnLst/>
              <a:rect l="l" t="t" r="r" b="b"/>
              <a:pathLst>
                <a:path w="1883" h="3098" extrusionOk="0">
                  <a:moveTo>
                    <a:pt x="0" y="1"/>
                  </a:moveTo>
                  <a:lnTo>
                    <a:pt x="0" y="3098"/>
                  </a:lnTo>
                  <a:lnTo>
                    <a:pt x="1883" y="3098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5620959" y="2214381"/>
              <a:ext cx="141169" cy="232265"/>
            </a:xfrm>
            <a:custGeom>
              <a:avLst/>
              <a:gdLst/>
              <a:ahLst/>
              <a:cxnLst/>
              <a:rect l="l" t="t" r="r" b="b"/>
              <a:pathLst>
                <a:path w="1883" h="3098" extrusionOk="0">
                  <a:moveTo>
                    <a:pt x="0" y="1"/>
                  </a:moveTo>
                  <a:lnTo>
                    <a:pt x="0" y="3098"/>
                  </a:lnTo>
                  <a:lnTo>
                    <a:pt x="1883" y="3098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5458872" y="3033892"/>
              <a:ext cx="157587" cy="106611"/>
            </a:xfrm>
            <a:custGeom>
              <a:avLst/>
              <a:gdLst/>
              <a:ahLst/>
              <a:cxnLst/>
              <a:rect l="l" t="t" r="r" b="b"/>
              <a:pathLst>
                <a:path w="2102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2102" y="1422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5665567" y="3033892"/>
              <a:ext cx="158487" cy="106611"/>
            </a:xfrm>
            <a:custGeom>
              <a:avLst/>
              <a:gdLst/>
              <a:ahLst/>
              <a:cxnLst/>
              <a:rect l="l" t="t" r="r" b="b"/>
              <a:pathLst>
                <a:path w="2114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2114" y="1422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5872261" y="3033892"/>
              <a:ext cx="158487" cy="106611"/>
            </a:xfrm>
            <a:custGeom>
              <a:avLst/>
              <a:gdLst/>
              <a:ahLst/>
              <a:cxnLst/>
              <a:rect l="l" t="t" r="r" b="b"/>
              <a:pathLst>
                <a:path w="2114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2114" y="1422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3"/>
            <p:cNvSpPr/>
            <p:nvPr/>
          </p:nvSpPr>
          <p:spPr>
            <a:xfrm>
              <a:off x="5747510" y="3570236"/>
              <a:ext cx="232257" cy="302364"/>
            </a:xfrm>
            <a:custGeom>
              <a:avLst/>
              <a:gdLst/>
              <a:ahLst/>
              <a:cxnLst/>
              <a:rect l="l" t="t" r="r" b="b"/>
              <a:pathLst>
                <a:path w="3098" h="4033" extrusionOk="0">
                  <a:moveTo>
                    <a:pt x="1" y="1"/>
                  </a:moveTo>
                  <a:lnTo>
                    <a:pt x="1" y="2490"/>
                  </a:lnTo>
                  <a:lnTo>
                    <a:pt x="3098" y="4033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3"/>
            <p:cNvSpPr/>
            <p:nvPr/>
          </p:nvSpPr>
          <p:spPr>
            <a:xfrm>
              <a:off x="5620959" y="1771901"/>
              <a:ext cx="141169" cy="231365"/>
            </a:xfrm>
            <a:custGeom>
              <a:avLst/>
              <a:gdLst/>
              <a:ahLst/>
              <a:cxnLst/>
              <a:rect l="l" t="t" r="r" b="b"/>
              <a:pathLst>
                <a:path w="1883" h="3086" extrusionOk="0">
                  <a:moveTo>
                    <a:pt x="0" y="0"/>
                  </a:moveTo>
                  <a:lnTo>
                    <a:pt x="0" y="3085"/>
                  </a:lnTo>
                  <a:lnTo>
                    <a:pt x="1883" y="3085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5620959" y="1501405"/>
              <a:ext cx="141169" cy="232265"/>
            </a:xfrm>
            <a:custGeom>
              <a:avLst/>
              <a:gdLst/>
              <a:ahLst/>
              <a:cxnLst/>
              <a:rect l="l" t="t" r="r" b="b"/>
              <a:pathLst>
                <a:path w="1883" h="3098" extrusionOk="0">
                  <a:moveTo>
                    <a:pt x="0" y="1"/>
                  </a:moveTo>
                  <a:lnTo>
                    <a:pt x="0" y="3098"/>
                  </a:lnTo>
                  <a:lnTo>
                    <a:pt x="1883" y="3098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5815808" y="1501405"/>
              <a:ext cx="185851" cy="503665"/>
            </a:xfrm>
            <a:custGeom>
              <a:avLst/>
              <a:gdLst/>
              <a:ahLst/>
              <a:cxnLst/>
              <a:rect l="l" t="t" r="r" b="b"/>
              <a:pathLst>
                <a:path w="2479" h="6718" extrusionOk="0">
                  <a:moveTo>
                    <a:pt x="1" y="1"/>
                  </a:moveTo>
                  <a:lnTo>
                    <a:pt x="1" y="6717"/>
                  </a:lnTo>
                  <a:lnTo>
                    <a:pt x="2478" y="6717"/>
                  </a:lnTo>
                  <a:lnTo>
                    <a:pt x="2478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5493508" y="3262479"/>
              <a:ext cx="503573" cy="286020"/>
            </a:xfrm>
            <a:custGeom>
              <a:avLst/>
              <a:gdLst/>
              <a:ahLst/>
              <a:cxnLst/>
              <a:rect l="l" t="t" r="r" b="b"/>
              <a:pathLst>
                <a:path w="6717" h="3815" extrusionOk="0">
                  <a:moveTo>
                    <a:pt x="0" y="0"/>
                  </a:moveTo>
                  <a:lnTo>
                    <a:pt x="0" y="3814"/>
                  </a:lnTo>
                  <a:lnTo>
                    <a:pt x="6717" y="3814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5838599" y="2214381"/>
              <a:ext cx="141169" cy="232265"/>
            </a:xfrm>
            <a:custGeom>
              <a:avLst/>
              <a:gdLst/>
              <a:ahLst/>
              <a:cxnLst/>
              <a:rect l="l" t="t" r="r" b="b"/>
              <a:pathLst>
                <a:path w="1883" h="3098" extrusionOk="0">
                  <a:moveTo>
                    <a:pt x="0" y="1"/>
                  </a:moveTo>
                  <a:lnTo>
                    <a:pt x="0" y="3098"/>
                  </a:lnTo>
                  <a:lnTo>
                    <a:pt x="1883" y="3098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3"/>
            <p:cNvSpPr/>
            <p:nvPr/>
          </p:nvSpPr>
          <p:spPr>
            <a:xfrm>
              <a:off x="5838599" y="2500321"/>
              <a:ext cx="142068" cy="231365"/>
            </a:xfrm>
            <a:custGeom>
              <a:avLst/>
              <a:gdLst/>
              <a:ahLst/>
              <a:cxnLst/>
              <a:rect l="l" t="t" r="r" b="b"/>
              <a:pathLst>
                <a:path w="1895" h="3086" extrusionOk="0">
                  <a:moveTo>
                    <a:pt x="0" y="1"/>
                  </a:moveTo>
                  <a:lnTo>
                    <a:pt x="0" y="3086"/>
                  </a:lnTo>
                  <a:lnTo>
                    <a:pt x="1895" y="1956"/>
                  </a:lnTo>
                  <a:lnTo>
                    <a:pt x="1895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3"/>
            <p:cNvSpPr/>
            <p:nvPr/>
          </p:nvSpPr>
          <p:spPr>
            <a:xfrm>
              <a:off x="4487324" y="3872520"/>
              <a:ext cx="98361" cy="116657"/>
            </a:xfrm>
            <a:custGeom>
              <a:avLst/>
              <a:gdLst/>
              <a:ahLst/>
              <a:cxnLst/>
              <a:rect l="l" t="t" r="r" b="b"/>
              <a:pathLst>
                <a:path w="1312" h="1556" extrusionOk="0">
                  <a:moveTo>
                    <a:pt x="0" y="1"/>
                  </a:moveTo>
                  <a:lnTo>
                    <a:pt x="0" y="1556"/>
                  </a:lnTo>
                  <a:lnTo>
                    <a:pt x="1312" y="1556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3"/>
            <p:cNvSpPr/>
            <p:nvPr/>
          </p:nvSpPr>
          <p:spPr>
            <a:xfrm>
              <a:off x="4769589" y="3897110"/>
              <a:ext cx="77444" cy="91167"/>
            </a:xfrm>
            <a:custGeom>
              <a:avLst/>
              <a:gdLst/>
              <a:ahLst/>
              <a:cxnLst/>
              <a:rect l="l" t="t" r="r" b="b"/>
              <a:pathLst>
                <a:path w="1033" h="1216" extrusionOk="0">
                  <a:moveTo>
                    <a:pt x="0" y="1"/>
                  </a:moveTo>
                  <a:lnTo>
                    <a:pt x="0" y="1215"/>
                  </a:lnTo>
                  <a:lnTo>
                    <a:pt x="1033" y="1215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3"/>
            <p:cNvSpPr/>
            <p:nvPr/>
          </p:nvSpPr>
          <p:spPr>
            <a:xfrm>
              <a:off x="4626620" y="3274324"/>
              <a:ext cx="59226" cy="201301"/>
            </a:xfrm>
            <a:custGeom>
              <a:avLst/>
              <a:gdLst/>
              <a:ahLst/>
              <a:cxnLst/>
              <a:rect l="l" t="t" r="r" b="b"/>
              <a:pathLst>
                <a:path w="790" h="2685" extrusionOk="0">
                  <a:moveTo>
                    <a:pt x="0" y="0"/>
                  </a:moveTo>
                  <a:lnTo>
                    <a:pt x="0" y="2685"/>
                  </a:lnTo>
                  <a:lnTo>
                    <a:pt x="790" y="2685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3"/>
            <p:cNvSpPr/>
            <p:nvPr/>
          </p:nvSpPr>
          <p:spPr>
            <a:xfrm>
              <a:off x="3258926" y="2267236"/>
              <a:ext cx="557327" cy="376137"/>
            </a:xfrm>
            <a:custGeom>
              <a:avLst/>
              <a:gdLst/>
              <a:ahLst/>
              <a:cxnLst/>
              <a:rect l="l" t="t" r="r" b="b"/>
              <a:pathLst>
                <a:path w="7434" h="5017" extrusionOk="0">
                  <a:moveTo>
                    <a:pt x="1" y="0"/>
                  </a:moveTo>
                  <a:lnTo>
                    <a:pt x="1" y="5016"/>
                  </a:lnTo>
                  <a:lnTo>
                    <a:pt x="7434" y="5016"/>
                  </a:lnTo>
                  <a:lnTo>
                    <a:pt x="7434" y="0"/>
                  </a:lnTo>
                  <a:close/>
                </a:path>
              </a:pathLst>
            </a:custGeom>
            <a:solidFill>
              <a:srgbClr val="ACD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3"/>
            <p:cNvSpPr/>
            <p:nvPr/>
          </p:nvSpPr>
          <p:spPr>
            <a:xfrm>
              <a:off x="3767978" y="3158194"/>
              <a:ext cx="91089" cy="830995"/>
            </a:xfrm>
            <a:custGeom>
              <a:avLst/>
              <a:gdLst/>
              <a:ahLst/>
              <a:cxnLst/>
              <a:rect l="l" t="t" r="r" b="b"/>
              <a:pathLst>
                <a:path w="1215" h="11084" extrusionOk="0">
                  <a:moveTo>
                    <a:pt x="275" y="1"/>
                  </a:moveTo>
                  <a:cubicBezTo>
                    <a:pt x="134" y="1"/>
                    <a:pt x="0" y="92"/>
                    <a:pt x="12" y="274"/>
                  </a:cubicBezTo>
                  <a:cubicBezTo>
                    <a:pt x="219" y="3821"/>
                    <a:pt x="425" y="7391"/>
                    <a:pt x="644" y="10962"/>
                  </a:cubicBezTo>
                  <a:lnTo>
                    <a:pt x="644" y="11084"/>
                  </a:lnTo>
                  <a:lnTo>
                    <a:pt x="1215" y="11084"/>
                  </a:lnTo>
                  <a:cubicBezTo>
                    <a:pt x="1032" y="7986"/>
                    <a:pt x="850" y="4902"/>
                    <a:pt x="668" y="1804"/>
                  </a:cubicBezTo>
                  <a:cubicBezTo>
                    <a:pt x="644" y="1306"/>
                    <a:pt x="607" y="784"/>
                    <a:pt x="583" y="274"/>
                  </a:cubicBezTo>
                  <a:cubicBezTo>
                    <a:pt x="565" y="92"/>
                    <a:pt x="416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3"/>
            <p:cNvSpPr/>
            <p:nvPr/>
          </p:nvSpPr>
          <p:spPr>
            <a:xfrm>
              <a:off x="4996301" y="1765004"/>
              <a:ext cx="245002" cy="470827"/>
            </a:xfrm>
            <a:custGeom>
              <a:avLst/>
              <a:gdLst/>
              <a:ahLst/>
              <a:cxnLst/>
              <a:rect l="l" t="t" r="r" b="b"/>
              <a:pathLst>
                <a:path w="3268" h="6280" extrusionOk="0">
                  <a:moveTo>
                    <a:pt x="1439" y="0"/>
                  </a:moveTo>
                  <a:cubicBezTo>
                    <a:pt x="1263" y="0"/>
                    <a:pt x="1096" y="33"/>
                    <a:pt x="960" y="104"/>
                  </a:cubicBezTo>
                  <a:cubicBezTo>
                    <a:pt x="486" y="347"/>
                    <a:pt x="243" y="894"/>
                    <a:pt x="171" y="1404"/>
                  </a:cubicBezTo>
                  <a:cubicBezTo>
                    <a:pt x="25" y="2242"/>
                    <a:pt x="1" y="3068"/>
                    <a:pt x="61" y="3930"/>
                  </a:cubicBezTo>
                  <a:cubicBezTo>
                    <a:pt x="73" y="4161"/>
                    <a:pt x="110" y="4379"/>
                    <a:pt x="195" y="4586"/>
                  </a:cubicBezTo>
                  <a:cubicBezTo>
                    <a:pt x="341" y="4890"/>
                    <a:pt x="656" y="5108"/>
                    <a:pt x="960" y="5339"/>
                  </a:cubicBezTo>
                  <a:cubicBezTo>
                    <a:pt x="1021" y="5388"/>
                    <a:pt x="1069" y="5436"/>
                    <a:pt x="1118" y="5473"/>
                  </a:cubicBezTo>
                  <a:cubicBezTo>
                    <a:pt x="1470" y="5776"/>
                    <a:pt x="1810" y="6128"/>
                    <a:pt x="2272" y="6250"/>
                  </a:cubicBezTo>
                  <a:cubicBezTo>
                    <a:pt x="2349" y="6268"/>
                    <a:pt x="2429" y="6280"/>
                    <a:pt x="2506" y="6280"/>
                  </a:cubicBezTo>
                  <a:cubicBezTo>
                    <a:pt x="2634" y="6280"/>
                    <a:pt x="2756" y="6248"/>
                    <a:pt x="2855" y="6165"/>
                  </a:cubicBezTo>
                  <a:cubicBezTo>
                    <a:pt x="2988" y="6043"/>
                    <a:pt x="3025" y="5861"/>
                    <a:pt x="3049" y="5679"/>
                  </a:cubicBezTo>
                  <a:cubicBezTo>
                    <a:pt x="3268" y="4197"/>
                    <a:pt x="3171" y="2728"/>
                    <a:pt x="2879" y="1270"/>
                  </a:cubicBezTo>
                  <a:cubicBezTo>
                    <a:pt x="2818" y="979"/>
                    <a:pt x="2745" y="699"/>
                    <a:pt x="2563" y="469"/>
                  </a:cubicBezTo>
                  <a:cubicBezTo>
                    <a:pt x="2332" y="186"/>
                    <a:pt x="1859" y="0"/>
                    <a:pt x="1439" y="0"/>
                  </a:cubicBezTo>
                  <a:close/>
                </a:path>
              </a:pathLst>
            </a:custGeom>
            <a:solidFill>
              <a:srgbClr val="35A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3"/>
            <p:cNvSpPr/>
            <p:nvPr/>
          </p:nvSpPr>
          <p:spPr>
            <a:xfrm>
              <a:off x="3633180" y="3723252"/>
              <a:ext cx="113879" cy="232265"/>
            </a:xfrm>
            <a:custGeom>
              <a:avLst/>
              <a:gdLst/>
              <a:ahLst/>
              <a:cxnLst/>
              <a:rect l="l" t="t" r="r" b="b"/>
              <a:pathLst>
                <a:path w="1519" h="3098" extrusionOk="0">
                  <a:moveTo>
                    <a:pt x="1" y="0"/>
                  </a:moveTo>
                  <a:lnTo>
                    <a:pt x="1" y="3097"/>
                  </a:lnTo>
                  <a:lnTo>
                    <a:pt x="1519" y="3097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3"/>
            <p:cNvSpPr/>
            <p:nvPr/>
          </p:nvSpPr>
          <p:spPr>
            <a:xfrm>
              <a:off x="3480240" y="3723252"/>
              <a:ext cx="113879" cy="232265"/>
            </a:xfrm>
            <a:custGeom>
              <a:avLst/>
              <a:gdLst/>
              <a:ahLst/>
              <a:cxnLst/>
              <a:rect l="l" t="t" r="r" b="b"/>
              <a:pathLst>
                <a:path w="1519" h="3098" extrusionOk="0">
                  <a:moveTo>
                    <a:pt x="0" y="0"/>
                  </a:moveTo>
                  <a:lnTo>
                    <a:pt x="0" y="3097"/>
                  </a:lnTo>
                  <a:lnTo>
                    <a:pt x="1518" y="3097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3"/>
            <p:cNvSpPr/>
            <p:nvPr/>
          </p:nvSpPr>
          <p:spPr>
            <a:xfrm>
              <a:off x="4062989" y="3439111"/>
              <a:ext cx="134796" cy="161266"/>
            </a:xfrm>
            <a:custGeom>
              <a:avLst/>
              <a:gdLst/>
              <a:ahLst/>
              <a:cxnLst/>
              <a:rect l="l" t="t" r="r" b="b"/>
              <a:pathLst>
                <a:path w="179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1798" y="2150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4062989" y="3243361"/>
              <a:ext cx="134796" cy="162166"/>
            </a:xfrm>
            <a:custGeom>
              <a:avLst/>
              <a:gdLst/>
              <a:ahLst/>
              <a:cxnLst/>
              <a:rect l="l" t="t" r="r" b="b"/>
              <a:pathLst>
                <a:path w="1798" h="2163" extrusionOk="0">
                  <a:moveTo>
                    <a:pt x="0" y="0"/>
                  </a:moveTo>
                  <a:lnTo>
                    <a:pt x="0" y="2162"/>
                  </a:lnTo>
                  <a:lnTo>
                    <a:pt x="1798" y="216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3"/>
            <p:cNvSpPr/>
            <p:nvPr/>
          </p:nvSpPr>
          <p:spPr>
            <a:xfrm>
              <a:off x="3897228" y="3439111"/>
              <a:ext cx="134871" cy="162166"/>
            </a:xfrm>
            <a:custGeom>
              <a:avLst/>
              <a:gdLst/>
              <a:ahLst/>
              <a:cxnLst/>
              <a:rect l="l" t="t" r="r" b="b"/>
              <a:pathLst>
                <a:path w="1799" h="2163" extrusionOk="0">
                  <a:moveTo>
                    <a:pt x="1" y="1"/>
                  </a:moveTo>
                  <a:lnTo>
                    <a:pt x="1" y="2163"/>
                  </a:lnTo>
                  <a:lnTo>
                    <a:pt x="1798" y="216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3"/>
            <p:cNvSpPr/>
            <p:nvPr/>
          </p:nvSpPr>
          <p:spPr>
            <a:xfrm>
              <a:off x="3898128" y="3244261"/>
              <a:ext cx="133971" cy="161266"/>
            </a:xfrm>
            <a:custGeom>
              <a:avLst/>
              <a:gdLst/>
              <a:ahLst/>
              <a:cxnLst/>
              <a:rect l="l" t="t" r="r" b="b"/>
              <a:pathLst>
                <a:path w="1787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1786" y="2150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3"/>
            <p:cNvSpPr/>
            <p:nvPr/>
          </p:nvSpPr>
          <p:spPr>
            <a:xfrm>
              <a:off x="3500257" y="1983095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8"/>
                  </a:lnTo>
                  <a:lnTo>
                    <a:pt x="2612" y="1798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3499357" y="1821007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2611" y="1799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3"/>
            <p:cNvSpPr/>
            <p:nvPr/>
          </p:nvSpPr>
          <p:spPr>
            <a:xfrm>
              <a:off x="3258026" y="1983095"/>
              <a:ext cx="195822" cy="133976"/>
            </a:xfrm>
            <a:custGeom>
              <a:avLst/>
              <a:gdLst/>
              <a:ahLst/>
              <a:cxnLst/>
              <a:rect l="l" t="t" r="r" b="b"/>
              <a:pathLst>
                <a:path w="2612" h="1787" extrusionOk="0">
                  <a:moveTo>
                    <a:pt x="1" y="1"/>
                  </a:moveTo>
                  <a:lnTo>
                    <a:pt x="1" y="1786"/>
                  </a:lnTo>
                  <a:lnTo>
                    <a:pt x="2612" y="178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3257126" y="1821007"/>
              <a:ext cx="195822" cy="133976"/>
            </a:xfrm>
            <a:custGeom>
              <a:avLst/>
              <a:gdLst/>
              <a:ahLst/>
              <a:cxnLst/>
              <a:rect l="l" t="t" r="r" b="b"/>
              <a:pathLst>
                <a:path w="2612" h="1787" extrusionOk="0">
                  <a:moveTo>
                    <a:pt x="0" y="1"/>
                  </a:moveTo>
                  <a:lnTo>
                    <a:pt x="0" y="1786"/>
                  </a:lnTo>
                  <a:lnTo>
                    <a:pt x="2612" y="178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3981945" y="1982195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8"/>
                  </a:lnTo>
                  <a:lnTo>
                    <a:pt x="2612" y="1798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3981045" y="1820108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8"/>
                  </a:lnTo>
                  <a:lnTo>
                    <a:pt x="2611" y="1798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3739714" y="1983095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1" y="1"/>
                  </a:moveTo>
                  <a:lnTo>
                    <a:pt x="1" y="1798"/>
                  </a:lnTo>
                  <a:lnTo>
                    <a:pt x="2612" y="1798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3738814" y="1821007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2612" y="1799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3499357" y="1550586"/>
              <a:ext cx="195822" cy="133976"/>
            </a:xfrm>
            <a:custGeom>
              <a:avLst/>
              <a:gdLst/>
              <a:ahLst/>
              <a:cxnLst/>
              <a:rect l="l" t="t" r="r" b="b"/>
              <a:pathLst>
                <a:path w="2612" h="1787" extrusionOk="0">
                  <a:moveTo>
                    <a:pt x="0" y="1"/>
                  </a:moveTo>
                  <a:lnTo>
                    <a:pt x="0" y="1786"/>
                  </a:lnTo>
                  <a:lnTo>
                    <a:pt x="2611" y="1786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3499357" y="1426734"/>
              <a:ext cx="195822" cy="95740"/>
            </a:xfrm>
            <a:custGeom>
              <a:avLst/>
              <a:gdLst/>
              <a:ahLst/>
              <a:cxnLst/>
              <a:rect l="l" t="t" r="r" b="b"/>
              <a:pathLst>
                <a:path w="2612" h="1277" extrusionOk="0">
                  <a:moveTo>
                    <a:pt x="0" y="1"/>
                  </a:moveTo>
                  <a:lnTo>
                    <a:pt x="0" y="1276"/>
                  </a:lnTo>
                  <a:lnTo>
                    <a:pt x="2611" y="1276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3256227" y="1550586"/>
              <a:ext cx="195822" cy="133976"/>
            </a:xfrm>
            <a:custGeom>
              <a:avLst/>
              <a:gdLst/>
              <a:ahLst/>
              <a:cxnLst/>
              <a:rect l="l" t="t" r="r" b="b"/>
              <a:pathLst>
                <a:path w="2612" h="1787" extrusionOk="0">
                  <a:moveTo>
                    <a:pt x="0" y="1"/>
                  </a:moveTo>
                  <a:lnTo>
                    <a:pt x="0" y="1786"/>
                  </a:lnTo>
                  <a:lnTo>
                    <a:pt x="2612" y="178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3257126" y="1426734"/>
              <a:ext cx="195822" cy="95740"/>
            </a:xfrm>
            <a:custGeom>
              <a:avLst/>
              <a:gdLst/>
              <a:ahLst/>
              <a:cxnLst/>
              <a:rect l="l" t="t" r="r" b="b"/>
              <a:pathLst>
                <a:path w="2612" h="1277" extrusionOk="0">
                  <a:moveTo>
                    <a:pt x="0" y="1"/>
                  </a:moveTo>
                  <a:lnTo>
                    <a:pt x="0" y="1276"/>
                  </a:lnTo>
                  <a:lnTo>
                    <a:pt x="2612" y="127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3981045" y="1549687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8"/>
                  </a:lnTo>
                  <a:lnTo>
                    <a:pt x="2611" y="1798"/>
                  </a:lnTo>
                  <a:lnTo>
                    <a:pt x="261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3981945" y="1426734"/>
              <a:ext cx="195822" cy="95740"/>
            </a:xfrm>
            <a:custGeom>
              <a:avLst/>
              <a:gdLst/>
              <a:ahLst/>
              <a:cxnLst/>
              <a:rect l="l" t="t" r="r" b="b"/>
              <a:pathLst>
                <a:path w="2612" h="1277" extrusionOk="0">
                  <a:moveTo>
                    <a:pt x="0" y="1"/>
                  </a:moveTo>
                  <a:lnTo>
                    <a:pt x="0" y="1276"/>
                  </a:lnTo>
                  <a:lnTo>
                    <a:pt x="2612" y="127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3738814" y="1550586"/>
              <a:ext cx="195822" cy="134876"/>
            </a:xfrm>
            <a:custGeom>
              <a:avLst/>
              <a:gdLst/>
              <a:ahLst/>
              <a:cxnLst/>
              <a:rect l="l" t="t" r="r" b="b"/>
              <a:pathLst>
                <a:path w="2612" h="1799" extrusionOk="0">
                  <a:moveTo>
                    <a:pt x="0" y="1"/>
                  </a:moveTo>
                  <a:lnTo>
                    <a:pt x="0" y="1798"/>
                  </a:lnTo>
                  <a:lnTo>
                    <a:pt x="2612" y="1798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3738814" y="1426734"/>
              <a:ext cx="195822" cy="95740"/>
            </a:xfrm>
            <a:custGeom>
              <a:avLst/>
              <a:gdLst/>
              <a:ahLst/>
              <a:cxnLst/>
              <a:rect l="l" t="t" r="r" b="b"/>
              <a:pathLst>
                <a:path w="2612" h="1277" extrusionOk="0">
                  <a:moveTo>
                    <a:pt x="0" y="1"/>
                  </a:moveTo>
                  <a:lnTo>
                    <a:pt x="0" y="1276"/>
                  </a:lnTo>
                  <a:lnTo>
                    <a:pt x="2612" y="1276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4062989" y="3924475"/>
              <a:ext cx="134796" cy="64701"/>
            </a:xfrm>
            <a:custGeom>
              <a:avLst/>
              <a:gdLst/>
              <a:ahLst/>
              <a:cxnLst/>
              <a:rect l="l" t="t" r="r" b="b"/>
              <a:pathLst>
                <a:path w="1798" h="863" extrusionOk="0">
                  <a:moveTo>
                    <a:pt x="0" y="0"/>
                  </a:moveTo>
                  <a:lnTo>
                    <a:pt x="0" y="863"/>
                  </a:lnTo>
                  <a:lnTo>
                    <a:pt x="1798" y="863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4062989" y="3729624"/>
              <a:ext cx="133896" cy="161191"/>
            </a:xfrm>
            <a:custGeom>
              <a:avLst/>
              <a:gdLst/>
              <a:ahLst/>
              <a:cxnLst/>
              <a:rect l="l" t="t" r="r" b="b"/>
              <a:pathLst>
                <a:path w="1786" h="2150" extrusionOk="0">
                  <a:moveTo>
                    <a:pt x="0" y="0"/>
                  </a:moveTo>
                  <a:lnTo>
                    <a:pt x="0" y="2150"/>
                  </a:lnTo>
                  <a:lnTo>
                    <a:pt x="1786" y="2150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3897228" y="3924475"/>
              <a:ext cx="134871" cy="64701"/>
            </a:xfrm>
            <a:custGeom>
              <a:avLst/>
              <a:gdLst/>
              <a:ahLst/>
              <a:cxnLst/>
              <a:rect l="l" t="t" r="r" b="b"/>
              <a:pathLst>
                <a:path w="1799" h="863" extrusionOk="0">
                  <a:moveTo>
                    <a:pt x="1" y="0"/>
                  </a:moveTo>
                  <a:lnTo>
                    <a:pt x="1" y="863"/>
                  </a:lnTo>
                  <a:lnTo>
                    <a:pt x="1798" y="863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3"/>
            <p:cNvSpPr/>
            <p:nvPr/>
          </p:nvSpPr>
          <p:spPr>
            <a:xfrm>
              <a:off x="3897228" y="3729624"/>
              <a:ext cx="133971" cy="162166"/>
            </a:xfrm>
            <a:custGeom>
              <a:avLst/>
              <a:gdLst/>
              <a:ahLst/>
              <a:cxnLst/>
              <a:rect l="l" t="t" r="r" b="b"/>
              <a:pathLst>
                <a:path w="1787" h="2163" extrusionOk="0">
                  <a:moveTo>
                    <a:pt x="1" y="0"/>
                  </a:moveTo>
                  <a:lnTo>
                    <a:pt x="1" y="2162"/>
                  </a:lnTo>
                  <a:lnTo>
                    <a:pt x="1786" y="216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3"/>
            <p:cNvSpPr/>
            <p:nvPr/>
          </p:nvSpPr>
          <p:spPr>
            <a:xfrm>
              <a:off x="3596745" y="3437312"/>
              <a:ext cx="136670" cy="163065"/>
            </a:xfrm>
            <a:custGeom>
              <a:avLst/>
              <a:gdLst/>
              <a:ahLst/>
              <a:cxnLst/>
              <a:rect l="l" t="t" r="r" b="b"/>
              <a:pathLst>
                <a:path w="1823" h="2175" extrusionOk="0">
                  <a:moveTo>
                    <a:pt x="1786" y="0"/>
                  </a:moveTo>
                  <a:lnTo>
                    <a:pt x="1" y="25"/>
                  </a:lnTo>
                  <a:lnTo>
                    <a:pt x="25" y="2174"/>
                  </a:lnTo>
                  <a:lnTo>
                    <a:pt x="1823" y="2150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3594046" y="3241562"/>
              <a:ext cx="136670" cy="163965"/>
            </a:xfrm>
            <a:custGeom>
              <a:avLst/>
              <a:gdLst/>
              <a:ahLst/>
              <a:cxnLst/>
              <a:rect l="l" t="t" r="r" b="b"/>
              <a:pathLst>
                <a:path w="1823" h="2187" extrusionOk="0">
                  <a:moveTo>
                    <a:pt x="1798" y="0"/>
                  </a:moveTo>
                  <a:lnTo>
                    <a:pt x="0" y="24"/>
                  </a:lnTo>
                  <a:lnTo>
                    <a:pt x="37" y="2186"/>
                  </a:lnTo>
                  <a:lnTo>
                    <a:pt x="1822" y="216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4083006" y="2505794"/>
              <a:ext cx="114779" cy="191330"/>
            </a:xfrm>
            <a:custGeom>
              <a:avLst/>
              <a:gdLst/>
              <a:ahLst/>
              <a:cxnLst/>
              <a:rect l="l" t="t" r="r" b="b"/>
              <a:pathLst>
                <a:path w="1531" h="2552" extrusionOk="0">
                  <a:moveTo>
                    <a:pt x="1507" y="0"/>
                  </a:moveTo>
                  <a:lnTo>
                    <a:pt x="0" y="25"/>
                  </a:lnTo>
                  <a:lnTo>
                    <a:pt x="37" y="2551"/>
                  </a:lnTo>
                  <a:lnTo>
                    <a:pt x="1531" y="2539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3942810" y="2505794"/>
              <a:ext cx="115679" cy="191330"/>
            </a:xfrm>
            <a:custGeom>
              <a:avLst/>
              <a:gdLst/>
              <a:ahLst/>
              <a:cxnLst/>
              <a:rect l="l" t="t" r="r" b="b"/>
              <a:pathLst>
                <a:path w="1543" h="2552" extrusionOk="0">
                  <a:moveTo>
                    <a:pt x="1506" y="0"/>
                  </a:moveTo>
                  <a:lnTo>
                    <a:pt x="0" y="13"/>
                  </a:lnTo>
                  <a:lnTo>
                    <a:pt x="37" y="2551"/>
                  </a:lnTo>
                  <a:lnTo>
                    <a:pt x="1543" y="2539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4082106" y="2269035"/>
              <a:ext cx="114779" cy="191330"/>
            </a:xfrm>
            <a:custGeom>
              <a:avLst/>
              <a:gdLst/>
              <a:ahLst/>
              <a:cxnLst/>
              <a:rect l="l" t="t" r="r" b="b"/>
              <a:pathLst>
                <a:path w="1531" h="2552" extrusionOk="0">
                  <a:moveTo>
                    <a:pt x="1506" y="1"/>
                  </a:moveTo>
                  <a:lnTo>
                    <a:pt x="0" y="13"/>
                  </a:lnTo>
                  <a:lnTo>
                    <a:pt x="37" y="2551"/>
                  </a:lnTo>
                  <a:lnTo>
                    <a:pt x="1531" y="2539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3943710" y="2267236"/>
              <a:ext cx="114779" cy="192229"/>
            </a:xfrm>
            <a:custGeom>
              <a:avLst/>
              <a:gdLst/>
              <a:ahLst/>
              <a:cxnLst/>
              <a:rect l="l" t="t" r="r" b="b"/>
              <a:pathLst>
                <a:path w="1531" h="2564" extrusionOk="0">
                  <a:moveTo>
                    <a:pt x="1494" y="0"/>
                  </a:moveTo>
                  <a:lnTo>
                    <a:pt x="0" y="25"/>
                  </a:lnTo>
                  <a:lnTo>
                    <a:pt x="25" y="2563"/>
                  </a:lnTo>
                  <a:lnTo>
                    <a:pt x="1531" y="253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3"/>
            <p:cNvSpPr/>
            <p:nvPr/>
          </p:nvSpPr>
          <p:spPr>
            <a:xfrm>
              <a:off x="4340681" y="1854744"/>
              <a:ext cx="129398" cy="258655"/>
            </a:xfrm>
            <a:custGeom>
              <a:avLst/>
              <a:gdLst/>
              <a:ahLst/>
              <a:cxnLst/>
              <a:rect l="l" t="t" r="r" b="b"/>
              <a:pathLst>
                <a:path w="1726" h="3450" extrusionOk="0">
                  <a:moveTo>
                    <a:pt x="1677" y="0"/>
                  </a:moveTo>
                  <a:lnTo>
                    <a:pt x="1" y="25"/>
                  </a:lnTo>
                  <a:lnTo>
                    <a:pt x="37" y="3450"/>
                  </a:lnTo>
                  <a:lnTo>
                    <a:pt x="1725" y="342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4340681" y="2271809"/>
              <a:ext cx="258721" cy="141173"/>
            </a:xfrm>
            <a:custGeom>
              <a:avLst/>
              <a:gdLst/>
              <a:ahLst/>
              <a:cxnLst/>
              <a:rect l="l" t="t" r="r" b="b"/>
              <a:pathLst>
                <a:path w="3451" h="1883" extrusionOk="0">
                  <a:moveTo>
                    <a:pt x="3438" y="0"/>
                  </a:moveTo>
                  <a:lnTo>
                    <a:pt x="1" y="49"/>
                  </a:lnTo>
                  <a:lnTo>
                    <a:pt x="25" y="1883"/>
                  </a:lnTo>
                  <a:lnTo>
                    <a:pt x="3450" y="1834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3"/>
            <p:cNvSpPr/>
            <p:nvPr/>
          </p:nvSpPr>
          <p:spPr>
            <a:xfrm>
              <a:off x="4340681" y="2454814"/>
              <a:ext cx="258721" cy="141173"/>
            </a:xfrm>
            <a:custGeom>
              <a:avLst/>
              <a:gdLst/>
              <a:ahLst/>
              <a:cxnLst/>
              <a:rect l="l" t="t" r="r" b="b"/>
              <a:pathLst>
                <a:path w="3451" h="1883" extrusionOk="0">
                  <a:moveTo>
                    <a:pt x="3438" y="0"/>
                  </a:moveTo>
                  <a:lnTo>
                    <a:pt x="1" y="49"/>
                  </a:lnTo>
                  <a:lnTo>
                    <a:pt x="25" y="1883"/>
                  </a:lnTo>
                  <a:lnTo>
                    <a:pt x="3450" y="1834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4628419" y="2270835"/>
              <a:ext cx="160361" cy="140349"/>
            </a:xfrm>
            <a:custGeom>
              <a:avLst/>
              <a:gdLst/>
              <a:ahLst/>
              <a:cxnLst/>
              <a:rect l="l" t="t" r="r" b="b"/>
              <a:pathLst>
                <a:path w="2139" h="1872" extrusionOk="0">
                  <a:moveTo>
                    <a:pt x="2114" y="1"/>
                  </a:moveTo>
                  <a:lnTo>
                    <a:pt x="1" y="37"/>
                  </a:lnTo>
                  <a:lnTo>
                    <a:pt x="25" y="1871"/>
                  </a:lnTo>
                  <a:lnTo>
                    <a:pt x="2138" y="1847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3"/>
            <p:cNvSpPr/>
            <p:nvPr/>
          </p:nvSpPr>
          <p:spPr>
            <a:xfrm>
              <a:off x="4978983" y="2503095"/>
              <a:ext cx="160361" cy="140274"/>
            </a:xfrm>
            <a:custGeom>
              <a:avLst/>
              <a:gdLst/>
              <a:ahLst/>
              <a:cxnLst/>
              <a:rect l="l" t="t" r="r" b="b"/>
              <a:pathLst>
                <a:path w="2139" h="1871" extrusionOk="0">
                  <a:moveTo>
                    <a:pt x="2114" y="0"/>
                  </a:moveTo>
                  <a:lnTo>
                    <a:pt x="1" y="36"/>
                  </a:lnTo>
                  <a:lnTo>
                    <a:pt x="25" y="1870"/>
                  </a:lnTo>
                  <a:lnTo>
                    <a:pt x="2138" y="184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5112881" y="3215097"/>
              <a:ext cx="159386" cy="139449"/>
            </a:xfrm>
            <a:custGeom>
              <a:avLst/>
              <a:gdLst/>
              <a:ahLst/>
              <a:cxnLst/>
              <a:rect l="l" t="t" r="r" b="b"/>
              <a:pathLst>
                <a:path w="2126" h="1860" extrusionOk="0">
                  <a:moveTo>
                    <a:pt x="2101" y="1"/>
                  </a:moveTo>
                  <a:lnTo>
                    <a:pt x="0" y="25"/>
                  </a:lnTo>
                  <a:lnTo>
                    <a:pt x="12" y="1859"/>
                  </a:lnTo>
                  <a:lnTo>
                    <a:pt x="2126" y="1835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4630293" y="2454814"/>
              <a:ext cx="159386" cy="139374"/>
            </a:xfrm>
            <a:custGeom>
              <a:avLst/>
              <a:gdLst/>
              <a:ahLst/>
              <a:cxnLst/>
              <a:rect l="l" t="t" r="r" b="b"/>
              <a:pathLst>
                <a:path w="2126" h="1859" extrusionOk="0">
                  <a:moveTo>
                    <a:pt x="2101" y="0"/>
                  </a:moveTo>
                  <a:lnTo>
                    <a:pt x="0" y="25"/>
                  </a:lnTo>
                  <a:lnTo>
                    <a:pt x="24" y="1859"/>
                  </a:lnTo>
                  <a:lnTo>
                    <a:pt x="2125" y="183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2973961" y="1825581"/>
              <a:ext cx="129323" cy="258730"/>
            </a:xfrm>
            <a:custGeom>
              <a:avLst/>
              <a:gdLst/>
              <a:ahLst/>
              <a:cxnLst/>
              <a:rect l="l" t="t" r="r" b="b"/>
              <a:pathLst>
                <a:path w="1725" h="3451" extrusionOk="0">
                  <a:moveTo>
                    <a:pt x="1676" y="1"/>
                  </a:moveTo>
                  <a:lnTo>
                    <a:pt x="0" y="25"/>
                  </a:lnTo>
                  <a:lnTo>
                    <a:pt x="37" y="3450"/>
                  </a:lnTo>
                  <a:lnTo>
                    <a:pt x="1725" y="3438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2972987" y="1487760"/>
              <a:ext cx="130298" cy="258730"/>
            </a:xfrm>
            <a:custGeom>
              <a:avLst/>
              <a:gdLst/>
              <a:ahLst/>
              <a:cxnLst/>
              <a:rect l="l" t="t" r="r" b="b"/>
              <a:pathLst>
                <a:path w="1738" h="3451" extrusionOk="0">
                  <a:moveTo>
                    <a:pt x="1689" y="1"/>
                  </a:moveTo>
                  <a:lnTo>
                    <a:pt x="1" y="25"/>
                  </a:lnTo>
                  <a:lnTo>
                    <a:pt x="50" y="3450"/>
                  </a:lnTo>
                  <a:lnTo>
                    <a:pt x="1738" y="3438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4339781" y="1556059"/>
              <a:ext cx="129398" cy="258655"/>
            </a:xfrm>
            <a:custGeom>
              <a:avLst/>
              <a:gdLst/>
              <a:ahLst/>
              <a:cxnLst/>
              <a:rect l="l" t="t" r="r" b="b"/>
              <a:pathLst>
                <a:path w="1726" h="3450" extrusionOk="0">
                  <a:moveTo>
                    <a:pt x="1689" y="1"/>
                  </a:moveTo>
                  <a:lnTo>
                    <a:pt x="1" y="25"/>
                  </a:lnTo>
                  <a:lnTo>
                    <a:pt x="49" y="3450"/>
                  </a:lnTo>
                  <a:lnTo>
                    <a:pt x="1725" y="3426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3"/>
            <p:cNvSpPr/>
            <p:nvPr/>
          </p:nvSpPr>
          <p:spPr>
            <a:xfrm>
              <a:off x="4510940" y="1854744"/>
              <a:ext cx="129398" cy="258655"/>
            </a:xfrm>
            <a:custGeom>
              <a:avLst/>
              <a:gdLst/>
              <a:ahLst/>
              <a:cxnLst/>
              <a:rect l="l" t="t" r="r" b="b"/>
              <a:pathLst>
                <a:path w="1726" h="3450" extrusionOk="0">
                  <a:moveTo>
                    <a:pt x="1677" y="0"/>
                  </a:moveTo>
                  <a:lnTo>
                    <a:pt x="1" y="25"/>
                  </a:lnTo>
                  <a:lnTo>
                    <a:pt x="37" y="3450"/>
                  </a:lnTo>
                  <a:lnTo>
                    <a:pt x="1726" y="342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3"/>
            <p:cNvSpPr/>
            <p:nvPr/>
          </p:nvSpPr>
          <p:spPr>
            <a:xfrm>
              <a:off x="4510040" y="1556059"/>
              <a:ext cx="129398" cy="258655"/>
            </a:xfrm>
            <a:custGeom>
              <a:avLst/>
              <a:gdLst/>
              <a:ahLst/>
              <a:cxnLst/>
              <a:rect l="l" t="t" r="r" b="b"/>
              <a:pathLst>
                <a:path w="1726" h="3450" extrusionOk="0">
                  <a:moveTo>
                    <a:pt x="1689" y="1"/>
                  </a:moveTo>
                  <a:lnTo>
                    <a:pt x="1" y="25"/>
                  </a:lnTo>
                  <a:lnTo>
                    <a:pt x="49" y="3450"/>
                  </a:lnTo>
                  <a:lnTo>
                    <a:pt x="1725" y="3438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3"/>
            <p:cNvSpPr/>
            <p:nvPr/>
          </p:nvSpPr>
          <p:spPr>
            <a:xfrm>
              <a:off x="4679399" y="1854744"/>
              <a:ext cx="130298" cy="259555"/>
            </a:xfrm>
            <a:custGeom>
              <a:avLst/>
              <a:gdLst/>
              <a:ahLst/>
              <a:cxnLst/>
              <a:rect l="l" t="t" r="r" b="b"/>
              <a:pathLst>
                <a:path w="1738" h="3462" extrusionOk="0">
                  <a:moveTo>
                    <a:pt x="1689" y="0"/>
                  </a:moveTo>
                  <a:lnTo>
                    <a:pt x="1" y="25"/>
                  </a:lnTo>
                  <a:lnTo>
                    <a:pt x="49" y="3462"/>
                  </a:lnTo>
                  <a:lnTo>
                    <a:pt x="1738" y="3438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4679399" y="1556059"/>
              <a:ext cx="129398" cy="259630"/>
            </a:xfrm>
            <a:custGeom>
              <a:avLst/>
              <a:gdLst/>
              <a:ahLst/>
              <a:cxnLst/>
              <a:rect l="l" t="t" r="r" b="b"/>
              <a:pathLst>
                <a:path w="1726" h="3463" extrusionOk="0">
                  <a:moveTo>
                    <a:pt x="1677" y="1"/>
                  </a:moveTo>
                  <a:lnTo>
                    <a:pt x="1" y="25"/>
                  </a:lnTo>
                  <a:lnTo>
                    <a:pt x="37" y="3462"/>
                  </a:lnTo>
                  <a:lnTo>
                    <a:pt x="1726" y="3438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3431059" y="3440011"/>
              <a:ext cx="136670" cy="163065"/>
            </a:xfrm>
            <a:custGeom>
              <a:avLst/>
              <a:gdLst/>
              <a:ahLst/>
              <a:cxnLst/>
              <a:rect l="l" t="t" r="r" b="b"/>
              <a:pathLst>
                <a:path w="1823" h="2175" extrusionOk="0">
                  <a:moveTo>
                    <a:pt x="1786" y="1"/>
                  </a:moveTo>
                  <a:lnTo>
                    <a:pt x="0" y="25"/>
                  </a:lnTo>
                  <a:lnTo>
                    <a:pt x="25" y="2175"/>
                  </a:lnTo>
                  <a:lnTo>
                    <a:pt x="1822" y="2151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3429185" y="3244261"/>
              <a:ext cx="135771" cy="163965"/>
            </a:xfrm>
            <a:custGeom>
              <a:avLst/>
              <a:gdLst/>
              <a:ahLst/>
              <a:cxnLst/>
              <a:rect l="l" t="t" r="r" b="b"/>
              <a:pathLst>
                <a:path w="1811" h="2187" extrusionOk="0">
                  <a:moveTo>
                    <a:pt x="1786" y="1"/>
                  </a:moveTo>
                  <a:lnTo>
                    <a:pt x="1" y="25"/>
                  </a:lnTo>
                  <a:lnTo>
                    <a:pt x="25" y="2187"/>
                  </a:lnTo>
                  <a:lnTo>
                    <a:pt x="1811" y="2162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2912035" y="3201452"/>
              <a:ext cx="404313" cy="787736"/>
            </a:xfrm>
            <a:custGeom>
              <a:avLst/>
              <a:gdLst/>
              <a:ahLst/>
              <a:cxnLst/>
              <a:rect l="l" t="t" r="r" b="b"/>
              <a:pathLst>
                <a:path w="5393" h="10507" extrusionOk="0">
                  <a:moveTo>
                    <a:pt x="0" y="1"/>
                  </a:moveTo>
                  <a:lnTo>
                    <a:pt x="0" y="8806"/>
                  </a:lnTo>
                  <a:cubicBezTo>
                    <a:pt x="0" y="9741"/>
                    <a:pt x="765" y="10507"/>
                    <a:pt x="1701" y="10507"/>
                  </a:cubicBezTo>
                  <a:lnTo>
                    <a:pt x="5393" y="10507"/>
                  </a:lnTo>
                  <a:lnTo>
                    <a:pt x="3741" y="18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3"/>
            <p:cNvSpPr/>
            <p:nvPr/>
          </p:nvSpPr>
          <p:spPr>
            <a:xfrm>
              <a:off x="2912035" y="2908240"/>
              <a:ext cx="253174" cy="366166"/>
            </a:xfrm>
            <a:custGeom>
              <a:avLst/>
              <a:gdLst/>
              <a:ahLst/>
              <a:cxnLst/>
              <a:rect l="l" t="t" r="r" b="b"/>
              <a:pathLst>
                <a:path w="3377" h="4884" extrusionOk="0">
                  <a:moveTo>
                    <a:pt x="0" y="1"/>
                  </a:moveTo>
                  <a:lnTo>
                    <a:pt x="0" y="3280"/>
                  </a:lnTo>
                  <a:lnTo>
                    <a:pt x="3377" y="4883"/>
                  </a:lnTo>
                  <a:lnTo>
                    <a:pt x="3024" y="1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D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3"/>
            <p:cNvSpPr/>
            <p:nvPr/>
          </p:nvSpPr>
          <p:spPr>
            <a:xfrm>
              <a:off x="2912035" y="2284554"/>
              <a:ext cx="202194" cy="436190"/>
            </a:xfrm>
            <a:custGeom>
              <a:avLst/>
              <a:gdLst/>
              <a:ahLst/>
              <a:cxnLst/>
              <a:rect l="l" t="t" r="r" b="b"/>
              <a:pathLst>
                <a:path w="2697" h="5818" extrusionOk="0">
                  <a:moveTo>
                    <a:pt x="2697" y="0"/>
                  </a:moveTo>
                  <a:lnTo>
                    <a:pt x="0" y="97"/>
                  </a:lnTo>
                  <a:lnTo>
                    <a:pt x="0" y="5381"/>
                  </a:lnTo>
                  <a:lnTo>
                    <a:pt x="2697" y="5818"/>
                  </a:lnTo>
                  <a:lnTo>
                    <a:pt x="2697" y="0"/>
                  </a:lnTo>
                  <a:close/>
                </a:path>
              </a:pathLst>
            </a:custGeom>
            <a:solidFill>
              <a:srgbClr val="ADB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2912035" y="1426734"/>
              <a:ext cx="3115978" cy="2563385"/>
            </a:xfrm>
            <a:custGeom>
              <a:avLst/>
              <a:gdLst/>
              <a:ahLst/>
              <a:cxnLst/>
              <a:rect l="l" t="t" r="r" b="b"/>
              <a:pathLst>
                <a:path w="41563" h="34191" extrusionOk="0">
                  <a:moveTo>
                    <a:pt x="34737" y="2685"/>
                  </a:moveTo>
                  <a:lnTo>
                    <a:pt x="34737" y="13082"/>
                  </a:lnTo>
                  <a:lnTo>
                    <a:pt x="31093" y="13082"/>
                  </a:lnTo>
                  <a:cubicBezTo>
                    <a:pt x="29684" y="12049"/>
                    <a:pt x="28275" y="11005"/>
                    <a:pt x="26866" y="9972"/>
                  </a:cubicBezTo>
                  <a:lnTo>
                    <a:pt x="26866" y="2685"/>
                  </a:lnTo>
                  <a:close/>
                  <a:moveTo>
                    <a:pt x="26259" y="10628"/>
                  </a:moveTo>
                  <a:cubicBezTo>
                    <a:pt x="26405" y="10750"/>
                    <a:pt x="26599" y="10871"/>
                    <a:pt x="26757" y="10956"/>
                  </a:cubicBezTo>
                  <a:cubicBezTo>
                    <a:pt x="27243" y="11308"/>
                    <a:pt x="27704" y="11673"/>
                    <a:pt x="28202" y="12025"/>
                  </a:cubicBezTo>
                  <a:cubicBezTo>
                    <a:pt x="29016" y="12632"/>
                    <a:pt x="29854" y="13240"/>
                    <a:pt x="30668" y="13847"/>
                  </a:cubicBezTo>
                  <a:cubicBezTo>
                    <a:pt x="30704" y="13871"/>
                    <a:pt x="30729" y="13895"/>
                    <a:pt x="30777" y="13920"/>
                  </a:cubicBezTo>
                  <a:cubicBezTo>
                    <a:pt x="30841" y="13955"/>
                    <a:pt x="30905" y="13974"/>
                    <a:pt x="30963" y="13974"/>
                  </a:cubicBezTo>
                  <a:cubicBezTo>
                    <a:pt x="31006" y="13974"/>
                    <a:pt x="31045" y="13964"/>
                    <a:pt x="31081" y="13944"/>
                  </a:cubicBezTo>
                  <a:lnTo>
                    <a:pt x="32453" y="13944"/>
                  </a:lnTo>
                  <a:lnTo>
                    <a:pt x="32453" y="28288"/>
                  </a:lnTo>
                  <a:cubicBezTo>
                    <a:pt x="30959" y="27401"/>
                    <a:pt x="29490" y="26539"/>
                    <a:pt x="27996" y="25652"/>
                  </a:cubicBezTo>
                  <a:cubicBezTo>
                    <a:pt x="27729" y="25495"/>
                    <a:pt x="27437" y="25324"/>
                    <a:pt x="27170" y="25167"/>
                  </a:cubicBezTo>
                  <a:cubicBezTo>
                    <a:pt x="26320" y="24669"/>
                    <a:pt x="25482" y="24171"/>
                    <a:pt x="24632" y="23685"/>
                  </a:cubicBezTo>
                  <a:cubicBezTo>
                    <a:pt x="24462" y="23588"/>
                    <a:pt x="24291" y="23490"/>
                    <a:pt x="24146" y="23393"/>
                  </a:cubicBezTo>
                  <a:cubicBezTo>
                    <a:pt x="23198" y="22835"/>
                    <a:pt x="22263" y="22288"/>
                    <a:pt x="21316" y="21729"/>
                  </a:cubicBezTo>
                  <a:cubicBezTo>
                    <a:pt x="20381" y="21159"/>
                    <a:pt x="19433" y="20612"/>
                    <a:pt x="18498" y="20053"/>
                  </a:cubicBezTo>
                  <a:lnTo>
                    <a:pt x="18498" y="10628"/>
                  </a:lnTo>
                  <a:close/>
                  <a:moveTo>
                    <a:pt x="3304" y="1"/>
                  </a:moveTo>
                  <a:lnTo>
                    <a:pt x="3304" y="9742"/>
                  </a:lnTo>
                  <a:lnTo>
                    <a:pt x="0" y="9742"/>
                  </a:lnTo>
                  <a:lnTo>
                    <a:pt x="0" y="10604"/>
                  </a:lnTo>
                  <a:lnTo>
                    <a:pt x="3304" y="10604"/>
                  </a:lnTo>
                  <a:lnTo>
                    <a:pt x="3304" y="15620"/>
                  </a:lnTo>
                  <a:cubicBezTo>
                    <a:pt x="3304" y="16215"/>
                    <a:pt x="3231" y="16835"/>
                    <a:pt x="3316" y="17406"/>
                  </a:cubicBezTo>
                  <a:cubicBezTo>
                    <a:pt x="3413" y="18219"/>
                    <a:pt x="3607" y="19033"/>
                    <a:pt x="3753" y="19835"/>
                  </a:cubicBezTo>
                  <a:cubicBezTo>
                    <a:pt x="4421" y="23527"/>
                    <a:pt x="5077" y="27219"/>
                    <a:pt x="5745" y="30911"/>
                  </a:cubicBezTo>
                  <a:lnTo>
                    <a:pt x="6340" y="34191"/>
                  </a:lnTo>
                  <a:lnTo>
                    <a:pt x="7203" y="34191"/>
                  </a:lnTo>
                  <a:cubicBezTo>
                    <a:pt x="7081" y="33523"/>
                    <a:pt x="6960" y="32867"/>
                    <a:pt x="6850" y="32199"/>
                  </a:cubicBezTo>
                  <a:cubicBezTo>
                    <a:pt x="6170" y="28385"/>
                    <a:pt x="5490" y="24559"/>
                    <a:pt x="4798" y="20746"/>
                  </a:cubicBezTo>
                  <a:cubicBezTo>
                    <a:pt x="4603" y="19665"/>
                    <a:pt x="4409" y="18572"/>
                    <a:pt x="4215" y="17491"/>
                  </a:cubicBezTo>
                  <a:cubicBezTo>
                    <a:pt x="4190" y="17406"/>
                    <a:pt x="4178" y="17321"/>
                    <a:pt x="4166" y="17248"/>
                  </a:cubicBezTo>
                  <a:lnTo>
                    <a:pt x="4166" y="10628"/>
                  </a:lnTo>
                  <a:lnTo>
                    <a:pt x="17636" y="10628"/>
                  </a:lnTo>
                  <a:lnTo>
                    <a:pt x="17636" y="34191"/>
                  </a:lnTo>
                  <a:lnTo>
                    <a:pt x="18498" y="34191"/>
                  </a:lnTo>
                  <a:lnTo>
                    <a:pt x="18498" y="21049"/>
                  </a:lnTo>
                  <a:cubicBezTo>
                    <a:pt x="18559" y="21086"/>
                    <a:pt x="18619" y="21110"/>
                    <a:pt x="18680" y="21159"/>
                  </a:cubicBezTo>
                  <a:cubicBezTo>
                    <a:pt x="19968" y="21924"/>
                    <a:pt x="21255" y="22677"/>
                    <a:pt x="22555" y="23454"/>
                  </a:cubicBezTo>
                  <a:cubicBezTo>
                    <a:pt x="23077" y="23770"/>
                    <a:pt x="23611" y="24073"/>
                    <a:pt x="24146" y="24401"/>
                  </a:cubicBezTo>
                  <a:cubicBezTo>
                    <a:pt x="24316" y="24486"/>
                    <a:pt x="24474" y="24596"/>
                    <a:pt x="24632" y="24681"/>
                  </a:cubicBezTo>
                  <a:cubicBezTo>
                    <a:pt x="24899" y="24851"/>
                    <a:pt x="25190" y="25021"/>
                    <a:pt x="25470" y="25167"/>
                  </a:cubicBezTo>
                  <a:cubicBezTo>
                    <a:pt x="25737" y="25337"/>
                    <a:pt x="26028" y="25507"/>
                    <a:pt x="26295" y="25652"/>
                  </a:cubicBezTo>
                  <a:cubicBezTo>
                    <a:pt x="29028" y="27268"/>
                    <a:pt x="31749" y="28871"/>
                    <a:pt x="34482" y="30486"/>
                  </a:cubicBezTo>
                  <a:cubicBezTo>
                    <a:pt x="36534" y="31701"/>
                    <a:pt x="38563" y="32952"/>
                    <a:pt x="40627" y="34154"/>
                  </a:cubicBezTo>
                  <a:cubicBezTo>
                    <a:pt x="40992" y="34094"/>
                    <a:pt x="41320" y="33911"/>
                    <a:pt x="41563" y="33669"/>
                  </a:cubicBezTo>
                  <a:cubicBezTo>
                    <a:pt x="39231" y="32284"/>
                    <a:pt x="36911" y="30924"/>
                    <a:pt x="34591" y="29551"/>
                  </a:cubicBezTo>
                  <a:cubicBezTo>
                    <a:pt x="34166" y="29296"/>
                    <a:pt x="33729" y="29053"/>
                    <a:pt x="33304" y="28798"/>
                  </a:cubicBezTo>
                  <a:lnTo>
                    <a:pt x="33304" y="13968"/>
                  </a:lnTo>
                  <a:lnTo>
                    <a:pt x="35162" y="13968"/>
                  </a:lnTo>
                  <a:cubicBezTo>
                    <a:pt x="35393" y="13968"/>
                    <a:pt x="35587" y="13762"/>
                    <a:pt x="35587" y="13543"/>
                  </a:cubicBezTo>
                  <a:lnTo>
                    <a:pt x="35587" y="25"/>
                  </a:lnTo>
                  <a:lnTo>
                    <a:pt x="34725" y="25"/>
                  </a:lnTo>
                  <a:lnTo>
                    <a:pt x="34725" y="1847"/>
                  </a:lnTo>
                  <a:lnTo>
                    <a:pt x="26417" y="1847"/>
                  </a:lnTo>
                  <a:cubicBezTo>
                    <a:pt x="26186" y="1847"/>
                    <a:pt x="25992" y="2041"/>
                    <a:pt x="25992" y="2272"/>
                  </a:cubicBezTo>
                  <a:lnTo>
                    <a:pt x="25992" y="9778"/>
                  </a:lnTo>
                  <a:lnTo>
                    <a:pt x="18498" y="9778"/>
                  </a:lnTo>
                  <a:lnTo>
                    <a:pt x="18498" y="25"/>
                  </a:lnTo>
                  <a:lnTo>
                    <a:pt x="17624" y="25"/>
                  </a:lnTo>
                  <a:lnTo>
                    <a:pt x="17624" y="9778"/>
                  </a:lnTo>
                  <a:lnTo>
                    <a:pt x="4166" y="9778"/>
                  </a:lnTo>
                  <a:lnTo>
                    <a:pt x="4166" y="6122"/>
                  </a:lnTo>
                  <a:cubicBezTo>
                    <a:pt x="4166" y="4082"/>
                    <a:pt x="4190" y="2029"/>
                    <a:pt x="4190" y="1"/>
                  </a:cubicBezTo>
                  <a:close/>
                </a:path>
              </a:pathLst>
            </a:custGeom>
            <a:solidFill>
              <a:srgbClr val="F99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2911136" y="1426734"/>
              <a:ext cx="3153313" cy="2563385"/>
            </a:xfrm>
            <a:custGeom>
              <a:avLst/>
              <a:gdLst/>
              <a:ahLst/>
              <a:cxnLst/>
              <a:rect l="l" t="t" r="r" b="b"/>
              <a:pathLst>
                <a:path w="42061" h="34191" extrusionOk="0">
                  <a:moveTo>
                    <a:pt x="1700" y="1"/>
                  </a:moveTo>
                  <a:cubicBezTo>
                    <a:pt x="765" y="1"/>
                    <a:pt x="0" y="754"/>
                    <a:pt x="0" y="1701"/>
                  </a:cubicBezTo>
                  <a:lnTo>
                    <a:pt x="0" y="32490"/>
                  </a:lnTo>
                  <a:cubicBezTo>
                    <a:pt x="0" y="33426"/>
                    <a:pt x="765" y="34191"/>
                    <a:pt x="1700" y="34191"/>
                  </a:cubicBezTo>
                  <a:lnTo>
                    <a:pt x="40360" y="34191"/>
                  </a:lnTo>
                  <a:cubicBezTo>
                    <a:pt x="40457" y="34191"/>
                    <a:pt x="40554" y="34179"/>
                    <a:pt x="40639" y="34154"/>
                  </a:cubicBezTo>
                  <a:cubicBezTo>
                    <a:pt x="41004" y="34094"/>
                    <a:pt x="41332" y="33936"/>
                    <a:pt x="41575" y="33669"/>
                  </a:cubicBezTo>
                  <a:cubicBezTo>
                    <a:pt x="41878" y="33365"/>
                    <a:pt x="42060" y="32940"/>
                    <a:pt x="42060" y="32490"/>
                  </a:cubicBezTo>
                  <a:lnTo>
                    <a:pt x="42060" y="1701"/>
                  </a:lnTo>
                  <a:cubicBezTo>
                    <a:pt x="42060" y="754"/>
                    <a:pt x="41295" y="1"/>
                    <a:pt x="40360" y="1"/>
                  </a:cubicBezTo>
                  <a:close/>
                </a:path>
              </a:pathLst>
            </a:custGeom>
            <a:solidFill>
              <a:srgbClr val="DC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2905125" y="1400175"/>
              <a:ext cx="3153300" cy="2589900"/>
            </a:xfrm>
            <a:prstGeom prst="roundRect">
              <a:avLst>
                <a:gd name="adj" fmla="val 6252"/>
              </a:avLst>
            </a:prstGeom>
            <a:solidFill>
              <a:srgbClr val="FDFDFD">
                <a:alpha val="68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63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900" name="Google Shape;900;p63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1" name="Google Shape;901;p63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902" name="Google Shape;902;p6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3" name="Google Shape;903;p63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904" name="Google Shape;904;p63"/>
          <p:cNvCxnSpPr/>
          <p:nvPr/>
        </p:nvCxnSpPr>
        <p:spPr>
          <a:xfrm>
            <a:off x="1176743" y="2429360"/>
            <a:ext cx="15606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5" name="Google Shape;905;p63"/>
          <p:cNvSpPr txBox="1"/>
          <p:nvPr/>
        </p:nvSpPr>
        <p:spPr>
          <a:xfrm>
            <a:off x="2737644" y="2228317"/>
            <a:ext cx="18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Fira Sans"/>
                <a:ea typeface="Fira Sans"/>
                <a:cs typeface="Fira Sans"/>
                <a:sym typeface="Fira Sans"/>
              </a:rPr>
              <a:t>긍정적 기록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06" name="Google Shape;906;p63"/>
          <p:cNvPicPr preferRelativeResize="0"/>
          <p:nvPr/>
        </p:nvPicPr>
        <p:blipFill rotWithShape="1">
          <a:blip r:embed="rId4">
            <a:alphaModFix/>
          </a:blip>
          <a:srcRect l="1665" t="1951" r="1519" b="1922"/>
          <a:stretch/>
        </p:blipFill>
        <p:spPr>
          <a:xfrm>
            <a:off x="759690" y="803793"/>
            <a:ext cx="3440162" cy="3651752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3"/>
          <p:cNvSpPr/>
          <p:nvPr/>
        </p:nvSpPr>
        <p:spPr>
          <a:xfrm>
            <a:off x="3613622" y="1790721"/>
            <a:ext cx="543000" cy="1956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63"/>
          <p:cNvSpPr/>
          <p:nvPr/>
        </p:nvSpPr>
        <p:spPr>
          <a:xfrm>
            <a:off x="4156558" y="1848594"/>
            <a:ext cx="1444800" cy="7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3"/>
          <p:cNvSpPr/>
          <p:nvPr/>
        </p:nvSpPr>
        <p:spPr>
          <a:xfrm>
            <a:off x="6095207" y="1488331"/>
            <a:ext cx="2135100" cy="800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 feedback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0" name="Google Shape;910;p63"/>
          <p:cNvSpPr/>
          <p:nvPr/>
        </p:nvSpPr>
        <p:spPr>
          <a:xfrm>
            <a:off x="5704622" y="1517541"/>
            <a:ext cx="794700" cy="7401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3"/>
          <p:cNvSpPr/>
          <p:nvPr/>
        </p:nvSpPr>
        <p:spPr>
          <a:xfrm rot="5400000">
            <a:off x="7873750" y="1844581"/>
            <a:ext cx="798600" cy="86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469" y="1602697"/>
            <a:ext cx="542935" cy="50560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3"/>
          <p:cNvSpPr/>
          <p:nvPr/>
        </p:nvSpPr>
        <p:spPr>
          <a:xfrm>
            <a:off x="6095207" y="3943791"/>
            <a:ext cx="2135100" cy="80070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feedback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4" name="Google Shape;914;p63"/>
          <p:cNvSpPr/>
          <p:nvPr/>
        </p:nvSpPr>
        <p:spPr>
          <a:xfrm>
            <a:off x="5704622" y="3973001"/>
            <a:ext cx="794700" cy="7401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63"/>
          <p:cNvSpPr/>
          <p:nvPr/>
        </p:nvSpPr>
        <p:spPr>
          <a:xfrm rot="5400000">
            <a:off x="7873750" y="4299910"/>
            <a:ext cx="798600" cy="86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6" name="Google Shape;91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830470" y="4133568"/>
            <a:ext cx="542935" cy="50560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3"/>
          <p:cNvSpPr/>
          <p:nvPr/>
        </p:nvSpPr>
        <p:spPr>
          <a:xfrm>
            <a:off x="3613622" y="4246181"/>
            <a:ext cx="543000" cy="1956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3"/>
          <p:cNvSpPr/>
          <p:nvPr/>
        </p:nvSpPr>
        <p:spPr>
          <a:xfrm>
            <a:off x="4156558" y="4304054"/>
            <a:ext cx="1444800" cy="7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63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000" b="0" i="0" u="none" strike="noStrike" cap="none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Product Serving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Result</a:t>
            </a:r>
            <a:endParaRPr/>
          </a:p>
        </p:txBody>
      </p:sp>
      <p:sp>
        <p:nvSpPr>
          <p:cNvPr id="920" name="Google Shape;920;p63"/>
          <p:cNvSpPr txBox="1"/>
          <p:nvPr/>
        </p:nvSpPr>
        <p:spPr>
          <a:xfrm>
            <a:off x="6" y="25675"/>
            <a:ext cx="70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Serving</a:t>
            </a:r>
            <a:r>
              <a:rPr lang="ko" sz="2800" b="1">
                <a:solidFill>
                  <a:schemeClr val="dk1"/>
                </a:solidFill>
              </a:rPr>
              <a:t> </a:t>
            </a:r>
            <a:r>
              <a:rPr lang="ko" sz="2500" b="1">
                <a:solidFill>
                  <a:schemeClr val="dk1"/>
                </a:solidFill>
              </a:rPr>
              <a:t>- </a:t>
            </a:r>
            <a:r>
              <a:rPr lang="ko" sz="25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A/B test</a:t>
            </a:r>
            <a:endParaRPr sz="25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4"/>
          <p:cNvSpPr/>
          <p:nvPr/>
        </p:nvSpPr>
        <p:spPr>
          <a:xfrm>
            <a:off x="149700" y="2802975"/>
            <a:ext cx="8844600" cy="17106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4"/>
          <p:cNvSpPr/>
          <p:nvPr/>
        </p:nvSpPr>
        <p:spPr>
          <a:xfrm>
            <a:off x="149700" y="803450"/>
            <a:ext cx="8844600" cy="17106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64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000" b="0" i="0" u="none" strike="noStrike" cap="none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Product Serving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Result</a:t>
            </a:r>
            <a:endParaRPr/>
          </a:p>
        </p:txBody>
      </p:sp>
      <p:grpSp>
        <p:nvGrpSpPr>
          <p:cNvPr id="928" name="Google Shape;928;p64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929" name="Google Shape;929;p64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64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931" name="Google Shape;931;p6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2" name="Google Shape;932;p64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33" name="Google Shape;9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302" y="3051988"/>
            <a:ext cx="1130525" cy="11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64"/>
          <p:cNvGrpSpPr/>
          <p:nvPr/>
        </p:nvGrpSpPr>
        <p:grpSpPr>
          <a:xfrm>
            <a:off x="4021688" y="1648225"/>
            <a:ext cx="121800" cy="354000"/>
            <a:chOff x="3751488" y="1604000"/>
            <a:chExt cx="121800" cy="354000"/>
          </a:xfrm>
        </p:grpSpPr>
        <p:sp>
          <p:nvSpPr>
            <p:cNvPr id="935" name="Google Shape;935;p64"/>
            <p:cNvSpPr/>
            <p:nvPr/>
          </p:nvSpPr>
          <p:spPr>
            <a:xfrm>
              <a:off x="38123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37514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7" name="Google Shape;93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402" y="3096085"/>
            <a:ext cx="1130525" cy="113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9318" y="3096079"/>
            <a:ext cx="1089949" cy="1089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p64"/>
          <p:cNvGrpSpPr/>
          <p:nvPr/>
        </p:nvGrpSpPr>
        <p:grpSpPr>
          <a:xfrm>
            <a:off x="6470013" y="1648225"/>
            <a:ext cx="121800" cy="354000"/>
            <a:chOff x="3751488" y="1604000"/>
            <a:chExt cx="121800" cy="354000"/>
          </a:xfrm>
        </p:grpSpPr>
        <p:sp>
          <p:nvSpPr>
            <p:cNvPr id="940" name="Google Shape;940;p64"/>
            <p:cNvSpPr/>
            <p:nvPr/>
          </p:nvSpPr>
          <p:spPr>
            <a:xfrm>
              <a:off x="38123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37514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2" name="Google Shape;942;p64"/>
          <p:cNvSpPr txBox="1"/>
          <p:nvPr/>
        </p:nvSpPr>
        <p:spPr>
          <a:xfrm>
            <a:off x="2212284" y="4191563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사용자 사용 정보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43" name="Google Shape;943;p64"/>
          <p:cNvSpPr txBox="1"/>
          <p:nvPr/>
        </p:nvSpPr>
        <p:spPr>
          <a:xfrm>
            <a:off x="4471250" y="4186028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사용 정보 저장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44" name="Google Shape;944;p64"/>
          <p:cNvSpPr txBox="1"/>
          <p:nvPr/>
        </p:nvSpPr>
        <p:spPr>
          <a:xfrm>
            <a:off x="6746850" y="4191563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모델 재학습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945" name="Google Shape;945;p64"/>
          <p:cNvGrpSpPr/>
          <p:nvPr/>
        </p:nvGrpSpPr>
        <p:grpSpPr>
          <a:xfrm>
            <a:off x="4021688" y="1184713"/>
            <a:ext cx="121800" cy="354000"/>
            <a:chOff x="3751488" y="1604000"/>
            <a:chExt cx="121800" cy="354000"/>
          </a:xfrm>
        </p:grpSpPr>
        <p:sp>
          <p:nvSpPr>
            <p:cNvPr id="946" name="Google Shape;946;p64"/>
            <p:cNvSpPr/>
            <p:nvPr/>
          </p:nvSpPr>
          <p:spPr>
            <a:xfrm>
              <a:off x="38123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37514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8" name="Google Shape;9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127" y="1037758"/>
            <a:ext cx="1130525" cy="1130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64"/>
          <p:cNvGrpSpPr/>
          <p:nvPr/>
        </p:nvGrpSpPr>
        <p:grpSpPr>
          <a:xfrm>
            <a:off x="6470013" y="1204900"/>
            <a:ext cx="121800" cy="354000"/>
            <a:chOff x="3751488" y="1604000"/>
            <a:chExt cx="121800" cy="354000"/>
          </a:xfrm>
        </p:grpSpPr>
        <p:sp>
          <p:nvSpPr>
            <p:cNvPr id="950" name="Google Shape;950;p64"/>
            <p:cNvSpPr/>
            <p:nvPr/>
          </p:nvSpPr>
          <p:spPr>
            <a:xfrm>
              <a:off x="38123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3751488" y="1604000"/>
              <a:ext cx="60900" cy="354000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64"/>
          <p:cNvSpPr txBox="1"/>
          <p:nvPr/>
        </p:nvSpPr>
        <p:spPr>
          <a:xfrm>
            <a:off x="2254119" y="2161785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일일 업데이트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53" name="Google Shape;953;p64"/>
          <p:cNvSpPr txBox="1"/>
          <p:nvPr/>
        </p:nvSpPr>
        <p:spPr>
          <a:xfrm>
            <a:off x="4499400" y="2161785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유저 정보 크롤링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54" name="Google Shape;954;p64"/>
          <p:cNvSpPr txBox="1"/>
          <p:nvPr/>
        </p:nvSpPr>
        <p:spPr>
          <a:xfrm>
            <a:off x="6746850" y="2173825"/>
            <a:ext cx="159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유저 정보 저장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955" name="Google Shape;95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038" y="927825"/>
            <a:ext cx="1130525" cy="11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8392" y="1022210"/>
            <a:ext cx="1130525" cy="113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64"/>
          <p:cNvCxnSpPr/>
          <p:nvPr/>
        </p:nvCxnSpPr>
        <p:spPr>
          <a:xfrm>
            <a:off x="1922050" y="2976975"/>
            <a:ext cx="12300" cy="13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64"/>
          <p:cNvCxnSpPr/>
          <p:nvPr/>
        </p:nvCxnSpPr>
        <p:spPr>
          <a:xfrm>
            <a:off x="1922050" y="995600"/>
            <a:ext cx="12300" cy="132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9" name="Google Shape;959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725" y="2900317"/>
            <a:ext cx="1326300" cy="13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4"/>
          <p:cNvSpPr txBox="1"/>
          <p:nvPr/>
        </p:nvSpPr>
        <p:spPr>
          <a:xfrm>
            <a:off x="335283" y="4191563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모델 학습 자동화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961" name="Google Shape;961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776" y="880300"/>
            <a:ext cx="1326300" cy="13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64"/>
          <p:cNvSpPr txBox="1"/>
          <p:nvPr/>
        </p:nvSpPr>
        <p:spPr>
          <a:xfrm>
            <a:off x="336341" y="2152742"/>
            <a:ext cx="144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크롤링 자동화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63" name="Google Shape;963;p64"/>
          <p:cNvSpPr txBox="1"/>
          <p:nvPr/>
        </p:nvSpPr>
        <p:spPr>
          <a:xfrm>
            <a:off x="6" y="9275"/>
            <a:ext cx="70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Serving</a:t>
            </a:r>
            <a:r>
              <a:rPr lang="ko"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ko" sz="25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Airflow</a:t>
            </a:r>
            <a:endParaRPr sz="25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5"/>
          <p:cNvSpPr/>
          <p:nvPr/>
        </p:nvSpPr>
        <p:spPr>
          <a:xfrm>
            <a:off x="5956823" y="608712"/>
            <a:ext cx="1298700" cy="686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5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000" b="0" i="0" u="none" strike="noStrike" cap="none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Product Serving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Result</a:t>
            </a:r>
            <a:endParaRPr/>
          </a:p>
        </p:txBody>
      </p:sp>
      <p:grpSp>
        <p:nvGrpSpPr>
          <p:cNvPr id="970" name="Google Shape;970;p65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971" name="Google Shape;971;p65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" name="Google Shape;972;p65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973" name="Google Shape;973;p6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4" name="Google Shape;974;p65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75" name="Google Shape;9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179" y="647169"/>
            <a:ext cx="484606" cy="154957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65"/>
          <p:cNvSpPr/>
          <p:nvPr/>
        </p:nvSpPr>
        <p:spPr>
          <a:xfrm>
            <a:off x="6110795" y="847160"/>
            <a:ext cx="990900" cy="35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7" name="Google Shape;97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845" y="933501"/>
            <a:ext cx="600714" cy="18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436" y="606573"/>
            <a:ext cx="673188" cy="5648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9" name="Google Shape;979;p65"/>
          <p:cNvCxnSpPr/>
          <p:nvPr/>
        </p:nvCxnSpPr>
        <p:spPr>
          <a:xfrm>
            <a:off x="7258800" y="1099921"/>
            <a:ext cx="43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0" name="Google Shape;980;p65"/>
          <p:cNvSpPr txBox="1"/>
          <p:nvPr/>
        </p:nvSpPr>
        <p:spPr>
          <a:xfrm>
            <a:off x="6" y="-5825"/>
            <a:ext cx="701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Serving</a:t>
            </a:r>
            <a:r>
              <a:rPr lang="ko"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ko" sz="25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MLflow</a:t>
            </a:r>
            <a:endParaRPr sz="25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81" name="Google Shape;98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9635" y="1472725"/>
            <a:ext cx="1954190" cy="3098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2" name="Google Shape;98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975" y="3324175"/>
            <a:ext cx="4271476" cy="12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3" name="Google Shape;983;p65"/>
          <p:cNvSpPr/>
          <p:nvPr/>
        </p:nvSpPr>
        <p:spPr>
          <a:xfrm>
            <a:off x="770225" y="3542825"/>
            <a:ext cx="4285200" cy="218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4" name="Google Shape;984;p65"/>
          <p:cNvCxnSpPr>
            <a:stCxn id="983" idx="3"/>
            <a:endCxn id="981" idx="1"/>
          </p:cNvCxnSpPr>
          <p:nvPr/>
        </p:nvCxnSpPr>
        <p:spPr>
          <a:xfrm rot="10800000" flipH="1">
            <a:off x="5055425" y="3021875"/>
            <a:ext cx="1064100" cy="6303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65"/>
          <p:cNvSpPr txBox="1"/>
          <p:nvPr/>
        </p:nvSpPr>
        <p:spPr>
          <a:xfrm>
            <a:off x="768675" y="1346925"/>
            <a:ext cx="4041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" sz="1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파라미터 및 평가지표 기록</a:t>
            </a: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86" name="Google Shape;986;p65"/>
          <p:cNvSpPr txBox="1"/>
          <p:nvPr/>
        </p:nvSpPr>
        <p:spPr>
          <a:xfrm>
            <a:off x="768675" y="1751191"/>
            <a:ext cx="4041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" sz="1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학습 시점 기록</a:t>
            </a: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987" name="Google Shape;987;p65"/>
          <p:cNvSpPr txBox="1"/>
          <p:nvPr/>
        </p:nvSpPr>
        <p:spPr>
          <a:xfrm>
            <a:off x="768678" y="2137372"/>
            <a:ext cx="4359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" sz="16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학습 결과 모델 파일 (*.pt / *.pkl 등) 기록 및 저장</a:t>
            </a:r>
            <a:endParaRPr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6"/>
          <p:cNvSpPr txBox="1"/>
          <p:nvPr/>
        </p:nvSpPr>
        <p:spPr>
          <a:xfrm>
            <a:off x="2859088" y="2379761"/>
            <a:ext cx="4856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</a:t>
            </a:r>
            <a:endParaRPr/>
          </a:p>
        </p:txBody>
      </p:sp>
      <p:pic>
        <p:nvPicPr>
          <p:cNvPr id="993" name="Google Shape;99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380" y="1136650"/>
            <a:ext cx="2870200" cy="2870200"/>
          </a:xfrm>
          <a:prstGeom prst="rect">
            <a:avLst/>
          </a:prstGeom>
          <a:noFill/>
          <a:ln>
            <a:noFill/>
          </a:ln>
          <a:effectLst>
            <a:outerShdw blurRad="63500" dist="38100" dir="21540000" sx="102000" sy="102000" algn="ctr" rotWithShape="0">
              <a:srgbClr val="000000">
                <a:alpha val="38820"/>
              </a:srgbClr>
            </a:outerShdw>
          </a:effectLst>
        </p:spPr>
      </p:pic>
      <p:cxnSp>
        <p:nvCxnSpPr>
          <p:cNvPr id="994" name="Google Shape;994;p66"/>
          <p:cNvCxnSpPr/>
          <p:nvPr/>
        </p:nvCxnSpPr>
        <p:spPr>
          <a:xfrm>
            <a:off x="711200" y="3530600"/>
            <a:ext cx="7588200" cy="0"/>
          </a:xfrm>
          <a:prstGeom prst="straightConnector1">
            <a:avLst/>
          </a:prstGeom>
          <a:noFill/>
          <a:ln w="571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5" name="Google Shape;995;p66"/>
          <p:cNvGrpSpPr/>
          <p:nvPr/>
        </p:nvGrpSpPr>
        <p:grpSpPr>
          <a:xfrm>
            <a:off x="150028" y="4799589"/>
            <a:ext cx="8986432" cy="262865"/>
            <a:chOff x="150028" y="4799589"/>
            <a:chExt cx="8986432" cy="262865"/>
          </a:xfrm>
        </p:grpSpPr>
        <p:sp>
          <p:nvSpPr>
            <p:cNvPr id="996" name="Google Shape;996;p66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7" name="Google Shape;997;p66"/>
            <p:cNvGrpSpPr/>
            <p:nvPr/>
          </p:nvGrpSpPr>
          <p:grpSpPr>
            <a:xfrm>
              <a:off x="150028" y="4799654"/>
              <a:ext cx="8841101" cy="262800"/>
              <a:chOff x="150028" y="4799654"/>
              <a:chExt cx="8841101" cy="262800"/>
            </a:xfrm>
          </p:grpSpPr>
          <p:pic>
            <p:nvPicPr>
              <p:cNvPr id="998" name="Google Shape;998;p6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9" name="Google Shape;999;p66"/>
              <p:cNvSpPr txBox="1"/>
              <p:nvPr/>
            </p:nvSpPr>
            <p:spPr>
              <a:xfrm>
                <a:off x="6809229" y="4799654"/>
                <a:ext cx="2181900" cy="26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7"/>
          <p:cNvSpPr txBox="1">
            <a:spLocks noGrp="1"/>
          </p:cNvSpPr>
          <p:nvPr>
            <p:ph type="title"/>
          </p:nvPr>
        </p:nvSpPr>
        <p:spPr>
          <a:xfrm>
            <a:off x="1794900" y="662675"/>
            <a:ext cx="5554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ko" sz="21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사용자 위치 기반 식당 추천 서비스</a:t>
            </a:r>
            <a:r>
              <a:rPr lang="ko" sz="2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Seoul</a:t>
            </a:r>
            <a:endParaRPr sz="21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05" name="Google Shape;1005;p67"/>
          <p:cNvSpPr/>
          <p:nvPr/>
        </p:nvSpPr>
        <p:spPr>
          <a:xfrm>
            <a:off x="2859885" y="1253955"/>
            <a:ext cx="289003" cy="247020"/>
          </a:xfrm>
          <a:custGeom>
            <a:avLst/>
            <a:gdLst/>
            <a:ahLst/>
            <a:cxnLst/>
            <a:rect l="l" t="t" r="r" b="b"/>
            <a:pathLst>
              <a:path w="7637" h="6528" extrusionOk="0">
                <a:moveTo>
                  <a:pt x="4361" y="1026"/>
                </a:moveTo>
                <a:cubicBezTo>
                  <a:pt x="6351" y="1026"/>
                  <a:pt x="7335" y="3417"/>
                  <a:pt x="5929" y="4824"/>
                </a:cubicBezTo>
                <a:cubicBezTo>
                  <a:pt x="5479" y="5280"/>
                  <a:pt x="4920" y="5485"/>
                  <a:pt x="4372" y="5485"/>
                </a:cubicBezTo>
                <a:cubicBezTo>
                  <a:pt x="3231" y="5485"/>
                  <a:pt x="2131" y="4600"/>
                  <a:pt x="2131" y="3256"/>
                </a:cubicBezTo>
                <a:cubicBezTo>
                  <a:pt x="2131" y="2030"/>
                  <a:pt x="3136" y="1026"/>
                  <a:pt x="4361" y="1026"/>
                </a:cubicBezTo>
                <a:close/>
                <a:moveTo>
                  <a:pt x="4361" y="1"/>
                </a:moveTo>
                <a:cubicBezTo>
                  <a:pt x="1448" y="1"/>
                  <a:pt x="1" y="3517"/>
                  <a:pt x="2050" y="5567"/>
                </a:cubicBezTo>
                <a:cubicBezTo>
                  <a:pt x="2713" y="6230"/>
                  <a:pt x="3532" y="6527"/>
                  <a:pt x="4336" y="6527"/>
                </a:cubicBezTo>
                <a:cubicBezTo>
                  <a:pt x="6018" y="6527"/>
                  <a:pt x="7637" y="5227"/>
                  <a:pt x="7637" y="3256"/>
                </a:cubicBezTo>
                <a:cubicBezTo>
                  <a:pt x="7637" y="1448"/>
                  <a:pt x="6170" y="1"/>
                  <a:pt x="436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6" name="Google Shape;1006;p67"/>
          <p:cNvGrpSpPr/>
          <p:nvPr/>
        </p:nvGrpSpPr>
        <p:grpSpPr>
          <a:xfrm>
            <a:off x="2751167" y="1125825"/>
            <a:ext cx="2949016" cy="3536778"/>
            <a:chOff x="2751167" y="1125825"/>
            <a:chExt cx="2949016" cy="3536778"/>
          </a:xfrm>
        </p:grpSpPr>
        <p:grpSp>
          <p:nvGrpSpPr>
            <p:cNvPr id="1007" name="Google Shape;1007;p67"/>
            <p:cNvGrpSpPr/>
            <p:nvPr/>
          </p:nvGrpSpPr>
          <p:grpSpPr>
            <a:xfrm>
              <a:off x="2913558" y="4268481"/>
              <a:ext cx="939065" cy="394122"/>
              <a:chOff x="3427321" y="4159738"/>
              <a:chExt cx="819428" cy="343911"/>
            </a:xfrm>
          </p:grpSpPr>
          <p:sp>
            <p:nvSpPr>
              <p:cNvPr id="1008" name="Google Shape;1008;p67"/>
              <p:cNvSpPr/>
              <p:nvPr/>
            </p:nvSpPr>
            <p:spPr>
              <a:xfrm>
                <a:off x="3427321" y="4159738"/>
                <a:ext cx="819428" cy="282795"/>
              </a:xfrm>
              <a:custGeom>
                <a:avLst/>
                <a:gdLst/>
                <a:ahLst/>
                <a:cxnLst/>
                <a:rect l="l" t="t" r="r" b="b"/>
                <a:pathLst>
                  <a:path w="24818" h="8565" extrusionOk="0">
                    <a:moveTo>
                      <a:pt x="10234" y="0"/>
                    </a:moveTo>
                    <a:cubicBezTo>
                      <a:pt x="9967" y="0"/>
                      <a:pt x="9691" y="2"/>
                      <a:pt x="9405" y="4"/>
                    </a:cubicBezTo>
                    <a:lnTo>
                      <a:pt x="8943" y="4"/>
                    </a:lnTo>
                    <a:cubicBezTo>
                      <a:pt x="5768" y="4"/>
                      <a:pt x="3597" y="748"/>
                      <a:pt x="2914" y="1411"/>
                    </a:cubicBezTo>
                    <a:lnTo>
                      <a:pt x="2733" y="1612"/>
                    </a:lnTo>
                    <a:cubicBezTo>
                      <a:pt x="1849" y="2476"/>
                      <a:pt x="21" y="4264"/>
                      <a:pt x="21" y="5530"/>
                    </a:cubicBezTo>
                    <a:lnTo>
                      <a:pt x="21" y="5932"/>
                    </a:lnTo>
                    <a:cubicBezTo>
                      <a:pt x="21" y="6856"/>
                      <a:pt x="0" y="7741"/>
                      <a:pt x="463" y="8223"/>
                    </a:cubicBezTo>
                    <a:cubicBezTo>
                      <a:pt x="664" y="8424"/>
                      <a:pt x="925" y="8524"/>
                      <a:pt x="1226" y="8524"/>
                    </a:cubicBezTo>
                    <a:cubicBezTo>
                      <a:pt x="1769" y="8484"/>
                      <a:pt x="1769" y="7660"/>
                      <a:pt x="1226" y="7620"/>
                    </a:cubicBezTo>
                    <a:cubicBezTo>
                      <a:pt x="1210" y="7625"/>
                      <a:pt x="1195" y="7628"/>
                      <a:pt x="1182" y="7628"/>
                    </a:cubicBezTo>
                    <a:cubicBezTo>
                      <a:pt x="1144" y="7628"/>
                      <a:pt x="1115" y="7609"/>
                      <a:pt x="1086" y="7580"/>
                    </a:cubicBezTo>
                    <a:cubicBezTo>
                      <a:pt x="885" y="7379"/>
                      <a:pt x="885" y="6555"/>
                      <a:pt x="885" y="5932"/>
                    </a:cubicBezTo>
                    <a:lnTo>
                      <a:pt x="885" y="5530"/>
                    </a:lnTo>
                    <a:cubicBezTo>
                      <a:pt x="885" y="4947"/>
                      <a:pt x="1709" y="3822"/>
                      <a:pt x="3336" y="2235"/>
                    </a:cubicBezTo>
                    <a:lnTo>
                      <a:pt x="3537" y="2054"/>
                    </a:lnTo>
                    <a:cubicBezTo>
                      <a:pt x="4080" y="1491"/>
                      <a:pt x="6170" y="888"/>
                      <a:pt x="8923" y="888"/>
                    </a:cubicBezTo>
                    <a:lnTo>
                      <a:pt x="9385" y="888"/>
                    </a:lnTo>
                    <a:cubicBezTo>
                      <a:pt x="9462" y="888"/>
                      <a:pt x="9539" y="888"/>
                      <a:pt x="9615" y="888"/>
                    </a:cubicBezTo>
                    <a:cubicBezTo>
                      <a:pt x="12230" y="888"/>
                      <a:pt x="13825" y="907"/>
                      <a:pt x="15172" y="2255"/>
                    </a:cubicBezTo>
                    <a:cubicBezTo>
                      <a:pt x="16559" y="3661"/>
                      <a:pt x="17684" y="3762"/>
                      <a:pt x="19593" y="3963"/>
                    </a:cubicBezTo>
                    <a:cubicBezTo>
                      <a:pt x="20015" y="4003"/>
                      <a:pt x="20517" y="4063"/>
                      <a:pt x="21040" y="4144"/>
                    </a:cubicBezTo>
                    <a:cubicBezTo>
                      <a:pt x="22969" y="4405"/>
                      <a:pt x="23913" y="5128"/>
                      <a:pt x="23913" y="6334"/>
                    </a:cubicBezTo>
                    <a:lnTo>
                      <a:pt x="23913" y="6434"/>
                    </a:lnTo>
                    <a:cubicBezTo>
                      <a:pt x="23913" y="6897"/>
                      <a:pt x="23913" y="7339"/>
                      <a:pt x="23733" y="7520"/>
                    </a:cubicBezTo>
                    <a:cubicBezTo>
                      <a:pt x="23573" y="7631"/>
                      <a:pt x="23400" y="7693"/>
                      <a:pt x="23215" y="7693"/>
                    </a:cubicBezTo>
                    <a:cubicBezTo>
                      <a:pt x="23167" y="7693"/>
                      <a:pt x="23119" y="7688"/>
                      <a:pt x="23069" y="7680"/>
                    </a:cubicBezTo>
                    <a:cubicBezTo>
                      <a:pt x="22487" y="7680"/>
                      <a:pt x="22487" y="8564"/>
                      <a:pt x="23069" y="8564"/>
                    </a:cubicBezTo>
                    <a:cubicBezTo>
                      <a:pt x="23652" y="8564"/>
                      <a:pt x="24074" y="8424"/>
                      <a:pt x="24356" y="8142"/>
                    </a:cubicBezTo>
                    <a:cubicBezTo>
                      <a:pt x="24798" y="7700"/>
                      <a:pt x="24798" y="7057"/>
                      <a:pt x="24798" y="6434"/>
                    </a:cubicBezTo>
                    <a:lnTo>
                      <a:pt x="24798" y="6334"/>
                    </a:lnTo>
                    <a:cubicBezTo>
                      <a:pt x="24818" y="4626"/>
                      <a:pt x="23612" y="3581"/>
                      <a:pt x="21201" y="3259"/>
                    </a:cubicBezTo>
                    <a:cubicBezTo>
                      <a:pt x="20698" y="3179"/>
                      <a:pt x="20236" y="3139"/>
                      <a:pt x="19834" y="3099"/>
                    </a:cubicBezTo>
                    <a:lnTo>
                      <a:pt x="19694" y="3079"/>
                    </a:lnTo>
                    <a:cubicBezTo>
                      <a:pt x="18006" y="2898"/>
                      <a:pt x="16981" y="2777"/>
                      <a:pt x="15835" y="1632"/>
                    </a:cubicBezTo>
                    <a:cubicBezTo>
                      <a:pt x="14351" y="148"/>
                      <a:pt x="12656" y="0"/>
                      <a:pt x="102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67"/>
              <p:cNvSpPr/>
              <p:nvPr/>
            </p:nvSpPr>
            <p:spPr>
              <a:xfrm>
                <a:off x="3958111" y="4349622"/>
                <a:ext cx="179846" cy="154027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4665" extrusionOk="0">
                    <a:moveTo>
                      <a:pt x="3115" y="884"/>
                    </a:moveTo>
                    <a:cubicBezTo>
                      <a:pt x="4401" y="884"/>
                      <a:pt x="5044" y="2432"/>
                      <a:pt x="4140" y="3336"/>
                    </a:cubicBezTo>
                    <a:cubicBezTo>
                      <a:pt x="3841" y="3628"/>
                      <a:pt x="3477" y="3759"/>
                      <a:pt x="3121" y="3759"/>
                    </a:cubicBezTo>
                    <a:cubicBezTo>
                      <a:pt x="2377" y="3759"/>
                      <a:pt x="1668" y="3188"/>
                      <a:pt x="1668" y="2331"/>
                    </a:cubicBezTo>
                    <a:cubicBezTo>
                      <a:pt x="1668" y="1527"/>
                      <a:pt x="2311" y="884"/>
                      <a:pt x="3115" y="884"/>
                    </a:cubicBezTo>
                    <a:close/>
                    <a:moveTo>
                      <a:pt x="3115" y="0"/>
                    </a:moveTo>
                    <a:cubicBezTo>
                      <a:pt x="1045" y="0"/>
                      <a:pt x="0" y="2512"/>
                      <a:pt x="1467" y="3979"/>
                    </a:cubicBezTo>
                    <a:cubicBezTo>
                      <a:pt x="1941" y="4453"/>
                      <a:pt x="2524" y="4664"/>
                      <a:pt x="3095" y="4664"/>
                    </a:cubicBezTo>
                    <a:cubicBezTo>
                      <a:pt x="4294" y="4664"/>
                      <a:pt x="5446" y="3733"/>
                      <a:pt x="5446" y="2331"/>
                    </a:cubicBezTo>
                    <a:cubicBezTo>
                      <a:pt x="5446" y="1045"/>
                      <a:pt x="4401" y="0"/>
                      <a:pt x="31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67"/>
              <p:cNvSpPr/>
              <p:nvPr/>
            </p:nvSpPr>
            <p:spPr>
              <a:xfrm>
                <a:off x="3489031" y="4349622"/>
                <a:ext cx="179846" cy="154027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4665" extrusionOk="0">
                    <a:moveTo>
                      <a:pt x="3115" y="884"/>
                    </a:moveTo>
                    <a:cubicBezTo>
                      <a:pt x="4401" y="884"/>
                      <a:pt x="5044" y="2432"/>
                      <a:pt x="4140" y="3336"/>
                    </a:cubicBezTo>
                    <a:cubicBezTo>
                      <a:pt x="3847" y="3628"/>
                      <a:pt x="3488" y="3759"/>
                      <a:pt x="3135" y="3759"/>
                    </a:cubicBezTo>
                    <a:cubicBezTo>
                      <a:pt x="2397" y="3759"/>
                      <a:pt x="1688" y="3188"/>
                      <a:pt x="1688" y="2331"/>
                    </a:cubicBezTo>
                    <a:cubicBezTo>
                      <a:pt x="1688" y="1527"/>
                      <a:pt x="2331" y="884"/>
                      <a:pt x="3115" y="884"/>
                    </a:cubicBezTo>
                    <a:close/>
                    <a:moveTo>
                      <a:pt x="3115" y="0"/>
                    </a:moveTo>
                    <a:cubicBezTo>
                      <a:pt x="1045" y="0"/>
                      <a:pt x="0" y="2512"/>
                      <a:pt x="1467" y="3979"/>
                    </a:cubicBezTo>
                    <a:cubicBezTo>
                      <a:pt x="1941" y="4453"/>
                      <a:pt x="2523" y="4664"/>
                      <a:pt x="3095" y="4664"/>
                    </a:cubicBezTo>
                    <a:cubicBezTo>
                      <a:pt x="4294" y="4664"/>
                      <a:pt x="5446" y="3733"/>
                      <a:pt x="5446" y="2331"/>
                    </a:cubicBezTo>
                    <a:cubicBezTo>
                      <a:pt x="5446" y="1045"/>
                      <a:pt x="4401" y="0"/>
                      <a:pt x="31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67"/>
              <p:cNvSpPr/>
              <p:nvPr/>
            </p:nvSpPr>
            <p:spPr>
              <a:xfrm>
                <a:off x="3694697" y="4413312"/>
                <a:ext cx="2574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885" extrusionOk="0">
                    <a:moveTo>
                      <a:pt x="604" y="0"/>
                    </a:moveTo>
                    <a:cubicBezTo>
                      <a:pt x="1" y="0"/>
                      <a:pt x="1" y="884"/>
                      <a:pt x="604" y="884"/>
                    </a:cubicBezTo>
                    <a:lnTo>
                      <a:pt x="7215" y="884"/>
                    </a:lnTo>
                    <a:cubicBezTo>
                      <a:pt x="7798" y="884"/>
                      <a:pt x="7798" y="0"/>
                      <a:pt x="7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2" name="Google Shape;1012;p67"/>
            <p:cNvSpPr/>
            <p:nvPr/>
          </p:nvSpPr>
          <p:spPr>
            <a:xfrm>
              <a:off x="2751167" y="1125825"/>
              <a:ext cx="547543" cy="729631"/>
            </a:xfrm>
            <a:custGeom>
              <a:avLst/>
              <a:gdLst/>
              <a:ahLst/>
              <a:cxnLst/>
              <a:rect l="l" t="t" r="r" b="b"/>
              <a:pathLst>
                <a:path w="14469" h="19282" extrusionOk="0">
                  <a:moveTo>
                    <a:pt x="7234" y="1011"/>
                  </a:moveTo>
                  <a:cubicBezTo>
                    <a:pt x="8571" y="1011"/>
                    <a:pt x="9907" y="1508"/>
                    <a:pt x="10952" y="2503"/>
                  </a:cubicBezTo>
                  <a:cubicBezTo>
                    <a:pt x="13404" y="4934"/>
                    <a:pt x="13042" y="8129"/>
                    <a:pt x="12318" y="10380"/>
                  </a:cubicBezTo>
                  <a:cubicBezTo>
                    <a:pt x="11595" y="12590"/>
                    <a:pt x="8400" y="16569"/>
                    <a:pt x="7234" y="17956"/>
                  </a:cubicBezTo>
                  <a:cubicBezTo>
                    <a:pt x="6069" y="16569"/>
                    <a:pt x="2854" y="12590"/>
                    <a:pt x="2150" y="10380"/>
                  </a:cubicBezTo>
                  <a:cubicBezTo>
                    <a:pt x="1427" y="8149"/>
                    <a:pt x="1065" y="4934"/>
                    <a:pt x="3517" y="2503"/>
                  </a:cubicBezTo>
                  <a:cubicBezTo>
                    <a:pt x="4562" y="1508"/>
                    <a:pt x="5898" y="1011"/>
                    <a:pt x="7234" y="1011"/>
                  </a:cubicBezTo>
                  <a:close/>
                  <a:moveTo>
                    <a:pt x="7227" y="1"/>
                  </a:moveTo>
                  <a:cubicBezTo>
                    <a:pt x="5597" y="1"/>
                    <a:pt x="3969" y="594"/>
                    <a:pt x="2793" y="1779"/>
                  </a:cubicBezTo>
                  <a:cubicBezTo>
                    <a:pt x="563" y="3990"/>
                    <a:pt x="0" y="7084"/>
                    <a:pt x="1166" y="10681"/>
                  </a:cubicBezTo>
                  <a:cubicBezTo>
                    <a:pt x="2050" y="13414"/>
                    <a:pt x="6049" y="18177"/>
                    <a:pt x="6853" y="19101"/>
                  </a:cubicBezTo>
                  <a:cubicBezTo>
                    <a:pt x="6933" y="19201"/>
                    <a:pt x="7074" y="19282"/>
                    <a:pt x="7234" y="19282"/>
                  </a:cubicBezTo>
                  <a:cubicBezTo>
                    <a:pt x="7395" y="19282"/>
                    <a:pt x="7536" y="19201"/>
                    <a:pt x="7636" y="19081"/>
                  </a:cubicBezTo>
                  <a:cubicBezTo>
                    <a:pt x="8420" y="18157"/>
                    <a:pt x="12419" y="13414"/>
                    <a:pt x="13303" y="10681"/>
                  </a:cubicBezTo>
                  <a:cubicBezTo>
                    <a:pt x="14469" y="7084"/>
                    <a:pt x="13906" y="3990"/>
                    <a:pt x="11675" y="1779"/>
                  </a:cubicBezTo>
                  <a:cubicBezTo>
                    <a:pt x="10490" y="594"/>
                    <a:pt x="8857" y="1"/>
                    <a:pt x="7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7"/>
            <p:cNvSpPr/>
            <p:nvPr/>
          </p:nvSpPr>
          <p:spPr>
            <a:xfrm>
              <a:off x="3132115" y="1843294"/>
              <a:ext cx="2568068" cy="2779272"/>
            </a:xfrm>
            <a:custGeom>
              <a:avLst/>
              <a:gdLst/>
              <a:ahLst/>
              <a:cxnLst/>
              <a:rect l="l" t="t" r="r" b="b"/>
              <a:pathLst>
                <a:path w="67862" h="73448" fill="none" extrusionOk="0">
                  <a:moveTo>
                    <a:pt x="1" y="0"/>
                  </a:moveTo>
                  <a:lnTo>
                    <a:pt x="55624" y="0"/>
                  </a:lnTo>
                  <a:cubicBezTo>
                    <a:pt x="62375" y="0"/>
                    <a:pt x="67861" y="5466"/>
                    <a:pt x="67861" y="12238"/>
                  </a:cubicBezTo>
                  <a:cubicBezTo>
                    <a:pt x="67861" y="18990"/>
                    <a:pt x="62375" y="24476"/>
                    <a:pt x="55624" y="24476"/>
                  </a:cubicBezTo>
                  <a:lnTo>
                    <a:pt x="20076" y="24476"/>
                  </a:lnTo>
                  <a:cubicBezTo>
                    <a:pt x="13324" y="24476"/>
                    <a:pt x="7838" y="29962"/>
                    <a:pt x="7838" y="36714"/>
                  </a:cubicBezTo>
                  <a:cubicBezTo>
                    <a:pt x="7838" y="43486"/>
                    <a:pt x="13324" y="48972"/>
                    <a:pt x="20076" y="48972"/>
                  </a:cubicBezTo>
                  <a:lnTo>
                    <a:pt x="55624" y="48972"/>
                  </a:lnTo>
                  <a:cubicBezTo>
                    <a:pt x="62375" y="48972"/>
                    <a:pt x="67861" y="54437"/>
                    <a:pt x="67861" y="61209"/>
                  </a:cubicBezTo>
                  <a:cubicBezTo>
                    <a:pt x="67861" y="67961"/>
                    <a:pt x="62375" y="73447"/>
                    <a:pt x="55624" y="73447"/>
                  </a:cubicBezTo>
                  <a:lnTo>
                    <a:pt x="20076" y="73447"/>
                  </a:lnTo>
                </a:path>
              </a:pathLst>
            </a:custGeom>
            <a:noFill/>
            <a:ln w="19100" cap="flat" cmpd="sng">
              <a:solidFill>
                <a:schemeClr val="accent6"/>
              </a:solidFill>
              <a:prstDash val="dash"/>
              <a:miter lim="2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67"/>
          <p:cNvGrpSpPr/>
          <p:nvPr/>
        </p:nvGrpSpPr>
        <p:grpSpPr>
          <a:xfrm>
            <a:off x="5562250" y="1834092"/>
            <a:ext cx="2804450" cy="917083"/>
            <a:chOff x="5562250" y="1834092"/>
            <a:chExt cx="2804450" cy="917083"/>
          </a:xfrm>
        </p:grpSpPr>
        <p:grpSp>
          <p:nvGrpSpPr>
            <p:cNvPr id="1015" name="Google Shape;1015;p67"/>
            <p:cNvGrpSpPr/>
            <p:nvPr/>
          </p:nvGrpSpPr>
          <p:grpSpPr>
            <a:xfrm>
              <a:off x="5562250" y="2183237"/>
              <a:ext cx="267120" cy="267085"/>
              <a:chOff x="3878828" y="3615928"/>
              <a:chExt cx="352030" cy="351984"/>
            </a:xfrm>
          </p:grpSpPr>
          <p:sp>
            <p:nvSpPr>
              <p:cNvPr id="1016" name="Google Shape;1016;p67"/>
              <p:cNvSpPr/>
              <p:nvPr/>
            </p:nvSpPr>
            <p:spPr>
              <a:xfrm>
                <a:off x="3968001" y="3727097"/>
                <a:ext cx="151641" cy="129736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2837" extrusionOk="0">
                    <a:moveTo>
                      <a:pt x="1889" y="1"/>
                    </a:moveTo>
                    <a:cubicBezTo>
                      <a:pt x="623" y="1"/>
                      <a:pt x="0" y="1528"/>
                      <a:pt x="884" y="2412"/>
                    </a:cubicBezTo>
                    <a:cubicBezTo>
                      <a:pt x="1178" y="2706"/>
                      <a:pt x="1536" y="2836"/>
                      <a:pt x="1887" y="2836"/>
                    </a:cubicBezTo>
                    <a:cubicBezTo>
                      <a:pt x="2618" y="2836"/>
                      <a:pt x="3316" y="2269"/>
                      <a:pt x="3316" y="1428"/>
                    </a:cubicBezTo>
                    <a:cubicBezTo>
                      <a:pt x="3316" y="644"/>
                      <a:pt x="2673" y="1"/>
                      <a:pt x="18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67"/>
              <p:cNvSpPr/>
              <p:nvPr/>
            </p:nvSpPr>
            <p:spPr>
              <a:xfrm>
                <a:off x="3878828" y="3615928"/>
                <a:ext cx="352030" cy="351984"/>
              </a:xfrm>
              <a:custGeom>
                <a:avLst/>
                <a:gdLst/>
                <a:ahLst/>
                <a:cxnLst/>
                <a:rect l="l" t="t" r="r" b="b"/>
                <a:pathLst>
                  <a:path w="7698" h="7697" extrusionOk="0">
                    <a:moveTo>
                      <a:pt x="3825" y="1280"/>
                    </a:moveTo>
                    <a:cubicBezTo>
                      <a:pt x="5147" y="1280"/>
                      <a:pt x="6411" y="2306"/>
                      <a:pt x="6411" y="3859"/>
                    </a:cubicBezTo>
                    <a:cubicBezTo>
                      <a:pt x="6411" y="5265"/>
                      <a:pt x="5266" y="6411"/>
                      <a:pt x="3839" y="6411"/>
                    </a:cubicBezTo>
                    <a:cubicBezTo>
                      <a:pt x="1548" y="6411"/>
                      <a:pt x="423" y="3638"/>
                      <a:pt x="2030" y="2030"/>
                    </a:cubicBezTo>
                    <a:cubicBezTo>
                      <a:pt x="2555" y="1512"/>
                      <a:pt x="3197" y="1280"/>
                      <a:pt x="3825" y="1280"/>
                    </a:cubicBezTo>
                    <a:close/>
                    <a:moveTo>
                      <a:pt x="3477" y="0"/>
                    </a:moveTo>
                    <a:lnTo>
                      <a:pt x="3477" y="603"/>
                    </a:lnTo>
                    <a:cubicBezTo>
                      <a:pt x="1970" y="784"/>
                      <a:pt x="785" y="1970"/>
                      <a:pt x="604" y="3477"/>
                    </a:cubicBezTo>
                    <a:lnTo>
                      <a:pt x="1" y="3477"/>
                    </a:lnTo>
                    <a:lnTo>
                      <a:pt x="1" y="4220"/>
                    </a:lnTo>
                    <a:lnTo>
                      <a:pt x="604" y="4220"/>
                    </a:lnTo>
                    <a:cubicBezTo>
                      <a:pt x="785" y="5727"/>
                      <a:pt x="1970" y="6913"/>
                      <a:pt x="3477" y="7094"/>
                    </a:cubicBezTo>
                    <a:lnTo>
                      <a:pt x="3477" y="7697"/>
                    </a:lnTo>
                    <a:lnTo>
                      <a:pt x="4221" y="7697"/>
                    </a:lnTo>
                    <a:lnTo>
                      <a:pt x="4221" y="7094"/>
                    </a:lnTo>
                    <a:cubicBezTo>
                      <a:pt x="5728" y="6913"/>
                      <a:pt x="6914" y="5727"/>
                      <a:pt x="7094" y="4220"/>
                    </a:cubicBezTo>
                    <a:lnTo>
                      <a:pt x="7697" y="4220"/>
                    </a:lnTo>
                    <a:lnTo>
                      <a:pt x="7697" y="3477"/>
                    </a:lnTo>
                    <a:lnTo>
                      <a:pt x="7094" y="3477"/>
                    </a:lnTo>
                    <a:cubicBezTo>
                      <a:pt x="6914" y="1970"/>
                      <a:pt x="5728" y="784"/>
                      <a:pt x="4221" y="603"/>
                    </a:cubicBez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8" name="Google Shape;1018;p67"/>
            <p:cNvGrpSpPr/>
            <p:nvPr/>
          </p:nvGrpSpPr>
          <p:grpSpPr>
            <a:xfrm>
              <a:off x="6038100" y="1834092"/>
              <a:ext cx="2328600" cy="917083"/>
              <a:chOff x="6038100" y="1834092"/>
              <a:chExt cx="2328600" cy="917083"/>
            </a:xfrm>
          </p:grpSpPr>
          <p:sp>
            <p:nvSpPr>
              <p:cNvPr id="1019" name="Google Shape;1019;p67"/>
              <p:cNvSpPr txBox="1"/>
              <p:nvPr/>
            </p:nvSpPr>
            <p:spPr>
              <a:xfrm>
                <a:off x="6038100" y="2156575"/>
                <a:ext cx="2328600" cy="59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" sz="1200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Fira Sans"/>
                    <a:sym typeface="Fira Sans"/>
                  </a:rPr>
                  <a:t>Airflow를 통해 </a:t>
                </a:r>
                <a:endParaRPr sz="12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" sz="1200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Fira Sans"/>
                    <a:sym typeface="Fira Sans"/>
                  </a:rPr>
                  <a:t>주기적인 크롤링과 </a:t>
                </a:r>
                <a:endParaRPr sz="12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" sz="1200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Fira Sans"/>
                    <a:sym typeface="Fira Sans"/>
                  </a:rPr>
                  <a:t>모델 학습하는 환경 구축 </a:t>
                </a:r>
                <a:endParaRPr sz="12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endParaRPr>
              </a:p>
            </p:txBody>
          </p:sp>
          <p:sp>
            <p:nvSpPr>
              <p:cNvPr id="1020" name="Google Shape;1020;p67"/>
              <p:cNvSpPr txBox="1"/>
              <p:nvPr/>
            </p:nvSpPr>
            <p:spPr>
              <a:xfrm>
                <a:off x="6038104" y="1834092"/>
                <a:ext cx="2108100" cy="35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" sz="1800" dirty="0">
                    <a:solidFill>
                      <a:schemeClr val="accent3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Fira Sans Extra Condensed Medium"/>
                    <a:sym typeface="Fira Sans Extra Condensed Medium"/>
                  </a:rPr>
                  <a:t>모델 개선 자동화</a:t>
                </a:r>
                <a:endParaRPr sz="1800" b="0" i="0" u="none" strike="noStrike" cap="none" dirty="0">
                  <a:solidFill>
                    <a:schemeClr val="accent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021" name="Google Shape;1021;p67"/>
          <p:cNvGrpSpPr/>
          <p:nvPr/>
        </p:nvGrpSpPr>
        <p:grpSpPr>
          <a:xfrm>
            <a:off x="5562250" y="4035926"/>
            <a:ext cx="267120" cy="267085"/>
            <a:chOff x="3878828" y="3615928"/>
            <a:chExt cx="352030" cy="351984"/>
          </a:xfrm>
        </p:grpSpPr>
        <p:sp>
          <p:nvSpPr>
            <p:cNvPr id="1022" name="Google Shape;1022;p67"/>
            <p:cNvSpPr/>
            <p:nvPr/>
          </p:nvSpPr>
          <p:spPr>
            <a:xfrm>
              <a:off x="3968001" y="3727097"/>
              <a:ext cx="151641" cy="129736"/>
            </a:xfrm>
            <a:custGeom>
              <a:avLst/>
              <a:gdLst/>
              <a:ahLst/>
              <a:cxnLst/>
              <a:rect l="l" t="t" r="r" b="b"/>
              <a:pathLst>
                <a:path w="3316" h="2837" extrusionOk="0">
                  <a:moveTo>
                    <a:pt x="1889" y="1"/>
                  </a:moveTo>
                  <a:cubicBezTo>
                    <a:pt x="623" y="1"/>
                    <a:pt x="0" y="1528"/>
                    <a:pt x="884" y="2412"/>
                  </a:cubicBezTo>
                  <a:cubicBezTo>
                    <a:pt x="1178" y="2706"/>
                    <a:pt x="1536" y="2836"/>
                    <a:pt x="1887" y="2836"/>
                  </a:cubicBezTo>
                  <a:cubicBezTo>
                    <a:pt x="2618" y="2836"/>
                    <a:pt x="3316" y="2269"/>
                    <a:pt x="3316" y="1428"/>
                  </a:cubicBezTo>
                  <a:cubicBezTo>
                    <a:pt x="3316" y="644"/>
                    <a:pt x="2673" y="1"/>
                    <a:pt x="18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7"/>
            <p:cNvSpPr/>
            <p:nvPr/>
          </p:nvSpPr>
          <p:spPr>
            <a:xfrm>
              <a:off x="3878828" y="3615928"/>
              <a:ext cx="352030" cy="351984"/>
            </a:xfrm>
            <a:custGeom>
              <a:avLst/>
              <a:gdLst/>
              <a:ahLst/>
              <a:cxnLst/>
              <a:rect l="l" t="t" r="r" b="b"/>
              <a:pathLst>
                <a:path w="7698" h="7697" extrusionOk="0">
                  <a:moveTo>
                    <a:pt x="3825" y="1280"/>
                  </a:moveTo>
                  <a:cubicBezTo>
                    <a:pt x="5147" y="1280"/>
                    <a:pt x="6411" y="2306"/>
                    <a:pt x="6411" y="3859"/>
                  </a:cubicBezTo>
                  <a:cubicBezTo>
                    <a:pt x="6411" y="5265"/>
                    <a:pt x="5266" y="6411"/>
                    <a:pt x="3839" y="6411"/>
                  </a:cubicBezTo>
                  <a:cubicBezTo>
                    <a:pt x="1548" y="6411"/>
                    <a:pt x="423" y="3638"/>
                    <a:pt x="2030" y="2030"/>
                  </a:cubicBezTo>
                  <a:cubicBezTo>
                    <a:pt x="2555" y="1512"/>
                    <a:pt x="3197" y="1280"/>
                    <a:pt x="3825" y="1280"/>
                  </a:cubicBezTo>
                  <a:close/>
                  <a:moveTo>
                    <a:pt x="3477" y="0"/>
                  </a:moveTo>
                  <a:lnTo>
                    <a:pt x="3477" y="603"/>
                  </a:lnTo>
                  <a:cubicBezTo>
                    <a:pt x="1970" y="784"/>
                    <a:pt x="785" y="1970"/>
                    <a:pt x="604" y="3477"/>
                  </a:cubicBezTo>
                  <a:lnTo>
                    <a:pt x="1" y="3477"/>
                  </a:lnTo>
                  <a:lnTo>
                    <a:pt x="1" y="4220"/>
                  </a:lnTo>
                  <a:lnTo>
                    <a:pt x="604" y="4220"/>
                  </a:lnTo>
                  <a:cubicBezTo>
                    <a:pt x="785" y="5727"/>
                    <a:pt x="1970" y="6913"/>
                    <a:pt x="3477" y="7094"/>
                  </a:cubicBezTo>
                  <a:lnTo>
                    <a:pt x="3477" y="7697"/>
                  </a:lnTo>
                  <a:lnTo>
                    <a:pt x="4221" y="7697"/>
                  </a:lnTo>
                  <a:lnTo>
                    <a:pt x="4221" y="7094"/>
                  </a:lnTo>
                  <a:cubicBezTo>
                    <a:pt x="5728" y="6913"/>
                    <a:pt x="6914" y="5727"/>
                    <a:pt x="7094" y="4220"/>
                  </a:cubicBezTo>
                  <a:lnTo>
                    <a:pt x="7697" y="4220"/>
                  </a:lnTo>
                  <a:lnTo>
                    <a:pt x="7697" y="3477"/>
                  </a:lnTo>
                  <a:lnTo>
                    <a:pt x="7094" y="3477"/>
                  </a:lnTo>
                  <a:cubicBezTo>
                    <a:pt x="6914" y="1970"/>
                    <a:pt x="5728" y="784"/>
                    <a:pt x="4221" y="603"/>
                  </a:cubicBezTo>
                  <a:lnTo>
                    <a:pt x="42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67"/>
          <p:cNvGrpSpPr/>
          <p:nvPr/>
        </p:nvGrpSpPr>
        <p:grpSpPr>
          <a:xfrm>
            <a:off x="6046115" y="3762983"/>
            <a:ext cx="2328611" cy="824067"/>
            <a:chOff x="6046115" y="3686783"/>
            <a:chExt cx="2328611" cy="824067"/>
          </a:xfrm>
        </p:grpSpPr>
        <p:sp>
          <p:nvSpPr>
            <p:cNvPr id="1025" name="Google Shape;1025;p67"/>
            <p:cNvSpPr txBox="1"/>
            <p:nvPr/>
          </p:nvSpPr>
          <p:spPr>
            <a:xfrm>
              <a:off x="6046126" y="3916250"/>
              <a:ext cx="23286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1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회원가입 없이 네이버 플레이스 리뷰 내역만으로 개인 맞춤형 추천</a:t>
              </a:r>
              <a:endParaRPr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endParaRPr>
            </a:p>
          </p:txBody>
        </p:sp>
        <p:sp>
          <p:nvSpPr>
            <p:cNvPr id="1026" name="Google Shape;1026;p67"/>
            <p:cNvSpPr txBox="1"/>
            <p:nvPr/>
          </p:nvSpPr>
          <p:spPr>
            <a:xfrm>
              <a:off x="6046115" y="3686783"/>
              <a:ext cx="21081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" sz="1800" dirty="0">
                  <a:solidFill>
                    <a:schemeClr val="accent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Medium"/>
                  <a:sym typeface="Fira Sans Extra Condensed Medium"/>
                </a:rPr>
                <a:t>개인화 추천</a:t>
              </a:r>
              <a:endParaRPr sz="1800" b="0" i="0" u="none" strike="noStrike" cap="none" dirty="0">
                <a:solidFill>
                  <a:schemeClr val="accent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27" name="Google Shape;1027;p67"/>
          <p:cNvGrpSpPr/>
          <p:nvPr/>
        </p:nvGrpSpPr>
        <p:grpSpPr>
          <a:xfrm>
            <a:off x="3298568" y="3100312"/>
            <a:ext cx="267120" cy="267085"/>
            <a:chOff x="3878828" y="3615928"/>
            <a:chExt cx="352030" cy="351984"/>
          </a:xfrm>
        </p:grpSpPr>
        <p:sp>
          <p:nvSpPr>
            <p:cNvPr id="1028" name="Google Shape;1028;p67"/>
            <p:cNvSpPr/>
            <p:nvPr/>
          </p:nvSpPr>
          <p:spPr>
            <a:xfrm>
              <a:off x="3968001" y="3727097"/>
              <a:ext cx="151641" cy="129736"/>
            </a:xfrm>
            <a:custGeom>
              <a:avLst/>
              <a:gdLst/>
              <a:ahLst/>
              <a:cxnLst/>
              <a:rect l="l" t="t" r="r" b="b"/>
              <a:pathLst>
                <a:path w="3316" h="2837" extrusionOk="0">
                  <a:moveTo>
                    <a:pt x="1889" y="1"/>
                  </a:moveTo>
                  <a:cubicBezTo>
                    <a:pt x="623" y="1"/>
                    <a:pt x="0" y="1528"/>
                    <a:pt x="884" y="2412"/>
                  </a:cubicBezTo>
                  <a:cubicBezTo>
                    <a:pt x="1178" y="2706"/>
                    <a:pt x="1536" y="2836"/>
                    <a:pt x="1887" y="2836"/>
                  </a:cubicBezTo>
                  <a:cubicBezTo>
                    <a:pt x="2618" y="2836"/>
                    <a:pt x="3316" y="2269"/>
                    <a:pt x="3316" y="1428"/>
                  </a:cubicBezTo>
                  <a:cubicBezTo>
                    <a:pt x="3316" y="644"/>
                    <a:pt x="2673" y="1"/>
                    <a:pt x="1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7"/>
            <p:cNvSpPr/>
            <p:nvPr/>
          </p:nvSpPr>
          <p:spPr>
            <a:xfrm>
              <a:off x="3878828" y="3615928"/>
              <a:ext cx="352030" cy="351984"/>
            </a:xfrm>
            <a:custGeom>
              <a:avLst/>
              <a:gdLst/>
              <a:ahLst/>
              <a:cxnLst/>
              <a:rect l="l" t="t" r="r" b="b"/>
              <a:pathLst>
                <a:path w="7698" h="7697" extrusionOk="0">
                  <a:moveTo>
                    <a:pt x="3825" y="1280"/>
                  </a:moveTo>
                  <a:cubicBezTo>
                    <a:pt x="5147" y="1280"/>
                    <a:pt x="6411" y="2306"/>
                    <a:pt x="6411" y="3859"/>
                  </a:cubicBezTo>
                  <a:cubicBezTo>
                    <a:pt x="6411" y="5265"/>
                    <a:pt x="5266" y="6411"/>
                    <a:pt x="3839" y="6411"/>
                  </a:cubicBezTo>
                  <a:cubicBezTo>
                    <a:pt x="1548" y="6411"/>
                    <a:pt x="423" y="3638"/>
                    <a:pt x="2030" y="2030"/>
                  </a:cubicBezTo>
                  <a:cubicBezTo>
                    <a:pt x="2555" y="1512"/>
                    <a:pt x="3197" y="1280"/>
                    <a:pt x="3825" y="1280"/>
                  </a:cubicBezTo>
                  <a:close/>
                  <a:moveTo>
                    <a:pt x="3477" y="0"/>
                  </a:moveTo>
                  <a:lnTo>
                    <a:pt x="3477" y="603"/>
                  </a:lnTo>
                  <a:cubicBezTo>
                    <a:pt x="1970" y="784"/>
                    <a:pt x="785" y="1970"/>
                    <a:pt x="604" y="3477"/>
                  </a:cubicBezTo>
                  <a:lnTo>
                    <a:pt x="1" y="3477"/>
                  </a:lnTo>
                  <a:lnTo>
                    <a:pt x="1" y="4220"/>
                  </a:lnTo>
                  <a:lnTo>
                    <a:pt x="604" y="4220"/>
                  </a:lnTo>
                  <a:cubicBezTo>
                    <a:pt x="785" y="5727"/>
                    <a:pt x="1970" y="6913"/>
                    <a:pt x="3477" y="7094"/>
                  </a:cubicBezTo>
                  <a:lnTo>
                    <a:pt x="3477" y="7697"/>
                  </a:lnTo>
                  <a:lnTo>
                    <a:pt x="4221" y="7697"/>
                  </a:lnTo>
                  <a:lnTo>
                    <a:pt x="4221" y="7094"/>
                  </a:lnTo>
                  <a:cubicBezTo>
                    <a:pt x="5728" y="6913"/>
                    <a:pt x="6914" y="5727"/>
                    <a:pt x="7094" y="4220"/>
                  </a:cubicBezTo>
                  <a:lnTo>
                    <a:pt x="7697" y="4220"/>
                  </a:lnTo>
                  <a:lnTo>
                    <a:pt x="7697" y="3477"/>
                  </a:lnTo>
                  <a:lnTo>
                    <a:pt x="7094" y="3477"/>
                  </a:lnTo>
                  <a:cubicBezTo>
                    <a:pt x="6914" y="1970"/>
                    <a:pt x="5728" y="784"/>
                    <a:pt x="4221" y="603"/>
                  </a:cubicBezTo>
                  <a:lnTo>
                    <a:pt x="4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p67"/>
          <p:cNvGrpSpPr/>
          <p:nvPr/>
        </p:nvGrpSpPr>
        <p:grpSpPr>
          <a:xfrm>
            <a:off x="614044" y="2798892"/>
            <a:ext cx="2907800" cy="859183"/>
            <a:chOff x="479939" y="2748767"/>
            <a:chExt cx="2907800" cy="859183"/>
          </a:xfrm>
        </p:grpSpPr>
        <p:sp>
          <p:nvSpPr>
            <p:cNvPr id="1031" name="Google Shape;1031;p67"/>
            <p:cNvSpPr txBox="1"/>
            <p:nvPr/>
          </p:nvSpPr>
          <p:spPr>
            <a:xfrm>
              <a:off x="1059139" y="3013350"/>
              <a:ext cx="23286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12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rPr>
                <a:t>어떤 이유에서 추천된          </a:t>
              </a:r>
              <a:endParaRPr lang="en-US" altLang="ko" sz="12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" sz="1200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Fira Sans"/>
                  <a:sym typeface="Fira Sans"/>
                </a:rPr>
                <a:t>음식점인지 사용자에게 설명</a:t>
              </a:r>
              <a:endParaRPr sz="12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endParaRPr>
            </a:p>
          </p:txBody>
        </p:sp>
        <p:sp>
          <p:nvSpPr>
            <p:cNvPr id="1032" name="Google Shape;1032;p67"/>
            <p:cNvSpPr txBox="1"/>
            <p:nvPr/>
          </p:nvSpPr>
          <p:spPr>
            <a:xfrm>
              <a:off x="479939" y="2748767"/>
              <a:ext cx="21999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" sz="1800" dirty="0">
                  <a:solidFill>
                    <a:schemeClr val="accent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Fira Sans Extra Condensed Medium"/>
                  <a:sym typeface="Fira Sans Extra Condensed Medium"/>
                </a:rPr>
                <a:t>설명 가능한 추천</a:t>
              </a:r>
              <a:endParaRPr sz="1800" b="0" i="0" u="none" strike="noStrike" cap="none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33" name="Google Shape;1033;p67"/>
          <p:cNvGrpSpPr/>
          <p:nvPr/>
        </p:nvGrpSpPr>
        <p:grpSpPr>
          <a:xfrm>
            <a:off x="150028" y="4799589"/>
            <a:ext cx="8986432" cy="262865"/>
            <a:chOff x="150028" y="4799589"/>
            <a:chExt cx="8986432" cy="262865"/>
          </a:xfrm>
        </p:grpSpPr>
        <p:sp>
          <p:nvSpPr>
            <p:cNvPr id="1034" name="Google Shape;1034;p67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" name="Google Shape;1035;p67"/>
            <p:cNvGrpSpPr/>
            <p:nvPr/>
          </p:nvGrpSpPr>
          <p:grpSpPr>
            <a:xfrm>
              <a:off x="150028" y="4799654"/>
              <a:ext cx="8841101" cy="262800"/>
              <a:chOff x="150028" y="4799654"/>
              <a:chExt cx="8841101" cy="262800"/>
            </a:xfrm>
          </p:grpSpPr>
          <p:pic>
            <p:nvPicPr>
              <p:cNvPr id="1036" name="Google Shape;1036;p6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7" name="Google Shape;1037;p67"/>
              <p:cNvSpPr txBox="1"/>
              <p:nvPr/>
            </p:nvSpPr>
            <p:spPr>
              <a:xfrm>
                <a:off x="6809229" y="4799654"/>
                <a:ext cx="2181900" cy="26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8" name="Google Shape;1038;p67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Product Serving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8"/>
          <p:cNvSpPr txBox="1"/>
          <p:nvPr/>
        </p:nvSpPr>
        <p:spPr>
          <a:xfrm>
            <a:off x="5330489" y="9276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Product Serving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</a:t>
            </a:r>
            <a:endParaRPr/>
          </a:p>
        </p:txBody>
      </p:sp>
      <p:grpSp>
        <p:nvGrpSpPr>
          <p:cNvPr id="1044" name="Google Shape;1044;p68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1045" name="Google Shape;1045;p68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6" name="Google Shape;1046;p68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1047" name="Google Shape;1047;p6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8" name="Google Shape;1048;p68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" name="Google Shape;1049;p68"/>
          <p:cNvSpPr txBox="1"/>
          <p:nvPr/>
        </p:nvSpPr>
        <p:spPr>
          <a:xfrm>
            <a:off x="104014" y="55071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개선 사항 (</a:t>
            </a:r>
            <a:r>
              <a:rPr lang="ko" sz="2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 계획, 방향)</a:t>
            </a:r>
            <a:endParaRPr sz="28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grpSp>
        <p:nvGrpSpPr>
          <p:cNvPr id="1050" name="Google Shape;1050;p68"/>
          <p:cNvGrpSpPr/>
          <p:nvPr/>
        </p:nvGrpSpPr>
        <p:grpSpPr>
          <a:xfrm>
            <a:off x="733067" y="880639"/>
            <a:ext cx="7410450" cy="1645554"/>
            <a:chOff x="736600" y="1081982"/>
            <a:chExt cx="7410450" cy="1645554"/>
          </a:xfrm>
        </p:grpSpPr>
        <p:sp>
          <p:nvSpPr>
            <p:cNvPr id="1051" name="Google Shape;1051;p68"/>
            <p:cNvSpPr/>
            <p:nvPr/>
          </p:nvSpPr>
          <p:spPr>
            <a:xfrm>
              <a:off x="1188970" y="1381819"/>
              <a:ext cx="6958080" cy="1339850"/>
            </a:xfrm>
            <a:prstGeom prst="rect">
              <a:avLst/>
            </a:prstGeom>
            <a:solidFill>
              <a:srgbClr val="C9ED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2" name="Google Shape;1052;p68"/>
            <p:cNvGrpSpPr/>
            <p:nvPr/>
          </p:nvGrpSpPr>
          <p:grpSpPr>
            <a:xfrm>
              <a:off x="736600" y="1081982"/>
              <a:ext cx="1339850" cy="1645554"/>
              <a:chOff x="736600" y="1295400"/>
              <a:chExt cx="1166079" cy="1432135"/>
            </a:xfrm>
          </p:grpSpPr>
          <p:sp>
            <p:nvSpPr>
              <p:cNvPr id="1053" name="Google Shape;1053;p68"/>
              <p:cNvSpPr/>
              <p:nvPr/>
            </p:nvSpPr>
            <p:spPr>
              <a:xfrm>
                <a:off x="736600" y="1295400"/>
                <a:ext cx="1166079" cy="116607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68"/>
              <p:cNvSpPr/>
              <p:nvPr/>
            </p:nvSpPr>
            <p:spPr>
              <a:xfrm rot="10800000" flipH="1">
                <a:off x="1130300" y="2461479"/>
                <a:ext cx="772379" cy="266056"/>
              </a:xfrm>
              <a:prstGeom prst="rtTriangle">
                <a:avLst/>
              </a:prstGeom>
              <a:solidFill>
                <a:srgbClr val="0A4D6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68"/>
            <p:cNvSpPr txBox="1"/>
            <p:nvPr/>
          </p:nvSpPr>
          <p:spPr>
            <a:xfrm>
              <a:off x="2342814" y="1449092"/>
              <a:ext cx="549270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Arial"/>
                </a:rPr>
                <a:t>온라인 테스트</a:t>
              </a:r>
              <a:r>
                <a:rPr lang="ko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결과를 이용한</a:t>
              </a:r>
              <a:r>
                <a:rPr lang="ko" sz="2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Arial"/>
                </a:rPr>
                <a:t> 오프라인 테스트 평가</a:t>
              </a:r>
              <a:r>
                <a:rPr lang="ko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 모델 고도화</a:t>
              </a:r>
              <a:endParaRPr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56" name="Google Shape;1056;p68"/>
          <p:cNvGrpSpPr/>
          <p:nvPr/>
        </p:nvGrpSpPr>
        <p:grpSpPr>
          <a:xfrm>
            <a:off x="736600" y="2768740"/>
            <a:ext cx="7410450" cy="1645554"/>
            <a:chOff x="736600" y="1081982"/>
            <a:chExt cx="7410450" cy="1645554"/>
          </a:xfrm>
        </p:grpSpPr>
        <p:sp>
          <p:nvSpPr>
            <p:cNvPr id="1057" name="Google Shape;1057;p68"/>
            <p:cNvSpPr/>
            <p:nvPr/>
          </p:nvSpPr>
          <p:spPr>
            <a:xfrm>
              <a:off x="1188970" y="1381819"/>
              <a:ext cx="6958080" cy="1339850"/>
            </a:xfrm>
            <a:prstGeom prst="rect">
              <a:avLst/>
            </a:prstGeom>
            <a:solidFill>
              <a:srgbClr val="D5F0E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8" name="Google Shape;1058;p68"/>
            <p:cNvGrpSpPr/>
            <p:nvPr/>
          </p:nvGrpSpPr>
          <p:grpSpPr>
            <a:xfrm>
              <a:off x="736600" y="1081982"/>
              <a:ext cx="1339850" cy="1645554"/>
              <a:chOff x="736600" y="1295400"/>
              <a:chExt cx="1166079" cy="1432135"/>
            </a:xfrm>
          </p:grpSpPr>
          <p:sp>
            <p:nvSpPr>
              <p:cNvPr id="1059" name="Google Shape;1059;p68"/>
              <p:cNvSpPr/>
              <p:nvPr/>
            </p:nvSpPr>
            <p:spPr>
              <a:xfrm>
                <a:off x="736600" y="1295400"/>
                <a:ext cx="1166079" cy="116607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68"/>
              <p:cNvSpPr/>
              <p:nvPr/>
            </p:nvSpPr>
            <p:spPr>
              <a:xfrm rot="10800000" flipH="1">
                <a:off x="1130300" y="2461479"/>
                <a:ext cx="772379" cy="266056"/>
              </a:xfrm>
              <a:prstGeom prst="rtTriangle">
                <a:avLst/>
              </a:prstGeom>
              <a:solidFill>
                <a:srgbClr val="1F555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1" name="Google Shape;1061;p68"/>
            <p:cNvSpPr txBox="1"/>
            <p:nvPr/>
          </p:nvSpPr>
          <p:spPr>
            <a:xfrm>
              <a:off x="2339281" y="1728599"/>
              <a:ext cx="549275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 b="0" i="0" u="none" strike="noStrike" cap="none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Arial"/>
                </a:rPr>
                <a:t>서울 이외의 지역에 확대 적용</a:t>
              </a:r>
              <a:endParaRPr sz="2400" b="0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Arial"/>
              </a:endParaRPr>
            </a:p>
          </p:txBody>
        </p:sp>
      </p:grpSp>
      <p:pic>
        <p:nvPicPr>
          <p:cNvPr id="1062" name="Google Shape;106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244" y="2915767"/>
            <a:ext cx="939495" cy="93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9250" y="1034910"/>
            <a:ext cx="887481" cy="887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68"/>
          <p:cNvSpPr/>
          <p:nvPr/>
        </p:nvSpPr>
        <p:spPr>
          <a:xfrm>
            <a:off x="1300631" y="3027785"/>
            <a:ext cx="204718" cy="234342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8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     Product Serving     </a:t>
            </a: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Result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9"/>
          <p:cNvSpPr txBox="1"/>
          <p:nvPr/>
        </p:nvSpPr>
        <p:spPr>
          <a:xfrm>
            <a:off x="2143919" y="2063918"/>
            <a:ext cx="485616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Appendix</a:t>
            </a:r>
            <a:endParaRPr/>
          </a:p>
        </p:txBody>
      </p:sp>
      <p:grpSp>
        <p:nvGrpSpPr>
          <p:cNvPr id="1071" name="Google Shape;1071;p69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1072" name="Google Shape;1072;p69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3" name="Google Shape;1073;p69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1074" name="Google Shape;1074;p6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5" name="Google Shape;1075;p69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43"/>
          <p:cNvGrpSpPr/>
          <p:nvPr/>
        </p:nvGrpSpPr>
        <p:grpSpPr>
          <a:xfrm>
            <a:off x="1193841" y="2721723"/>
            <a:ext cx="7249352" cy="236448"/>
            <a:chOff x="1450513" y="2705431"/>
            <a:chExt cx="7249352" cy="236448"/>
          </a:xfrm>
        </p:grpSpPr>
        <p:grpSp>
          <p:nvGrpSpPr>
            <p:cNvPr id="269" name="Google Shape;269;p43"/>
            <p:cNvGrpSpPr/>
            <p:nvPr/>
          </p:nvGrpSpPr>
          <p:grpSpPr>
            <a:xfrm rot="-5400000">
              <a:off x="8090096" y="2332110"/>
              <a:ext cx="236448" cy="983089"/>
              <a:chOff x="1043618" y="4230849"/>
              <a:chExt cx="207211" cy="861530"/>
            </a:xfrm>
          </p:grpSpPr>
          <p:cxnSp>
            <p:nvCxnSpPr>
              <p:cNvPr id="270" name="Google Shape;270;p43"/>
              <p:cNvCxnSpPr/>
              <p:nvPr/>
            </p:nvCxnSpPr>
            <p:spPr>
              <a:xfrm rot="5400000" flipH="1">
                <a:off x="849513" y="4521543"/>
                <a:ext cx="581587" cy="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71" name="Google Shape;271;p43"/>
              <p:cNvGrpSpPr/>
              <p:nvPr/>
            </p:nvGrpSpPr>
            <p:grpSpPr>
              <a:xfrm>
                <a:off x="1043618" y="4885168"/>
                <a:ext cx="207211" cy="207211"/>
                <a:chOff x="1756590" y="4818551"/>
                <a:chExt cx="183600" cy="183600"/>
              </a:xfrm>
            </p:grpSpPr>
            <p:sp>
              <p:nvSpPr>
                <p:cNvPr id="272" name="Google Shape;272;p43"/>
                <p:cNvSpPr/>
                <p:nvPr/>
              </p:nvSpPr>
              <p:spPr>
                <a:xfrm>
                  <a:off x="1756590" y="4818551"/>
                  <a:ext cx="183600" cy="183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3" name="Google Shape;273;p43"/>
                <p:cNvGrpSpPr/>
                <p:nvPr/>
              </p:nvGrpSpPr>
              <p:grpSpPr>
                <a:xfrm>
                  <a:off x="1787027" y="4858717"/>
                  <a:ext cx="110885" cy="110885"/>
                  <a:chOff x="1249627" y="4665567"/>
                  <a:chExt cx="102900" cy="102900"/>
                </a:xfrm>
              </p:grpSpPr>
              <p:sp>
                <p:nvSpPr>
                  <p:cNvPr id="274" name="Google Shape;274;p43"/>
                  <p:cNvSpPr/>
                  <p:nvPr/>
                </p:nvSpPr>
                <p:spPr>
                  <a:xfrm>
                    <a:off x="1249627" y="4702382"/>
                    <a:ext cx="102900" cy="222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" name="Google Shape;275;p43"/>
                  <p:cNvSpPr/>
                  <p:nvPr/>
                </p:nvSpPr>
                <p:spPr>
                  <a:xfrm rot="-5400000">
                    <a:off x="1249627" y="4705917"/>
                    <a:ext cx="102900" cy="222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cxnSp>
          <p:nvCxnSpPr>
            <p:cNvPr id="276" name="Google Shape;276;p43"/>
            <p:cNvCxnSpPr/>
            <p:nvPr/>
          </p:nvCxnSpPr>
          <p:spPr>
            <a:xfrm>
              <a:off x="1450513" y="2815875"/>
              <a:ext cx="6183270" cy="15559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CONTENTS</a:t>
            </a:r>
            <a:endParaRPr/>
          </a:p>
        </p:txBody>
      </p:sp>
      <p:grpSp>
        <p:nvGrpSpPr>
          <p:cNvPr id="278" name="Google Shape;278;p43"/>
          <p:cNvGrpSpPr/>
          <p:nvPr/>
        </p:nvGrpSpPr>
        <p:grpSpPr>
          <a:xfrm>
            <a:off x="431107" y="1813812"/>
            <a:ext cx="1770000" cy="2437774"/>
            <a:chOff x="610137" y="1807462"/>
            <a:chExt cx="1770000" cy="2437774"/>
          </a:xfrm>
        </p:grpSpPr>
        <p:grpSp>
          <p:nvGrpSpPr>
            <p:cNvPr id="279" name="Google Shape;279;p43"/>
            <p:cNvGrpSpPr/>
            <p:nvPr/>
          </p:nvGrpSpPr>
          <p:grpSpPr>
            <a:xfrm>
              <a:off x="1316107" y="2203494"/>
              <a:ext cx="357900" cy="791277"/>
              <a:chOff x="1316107" y="2203494"/>
              <a:chExt cx="357900" cy="791277"/>
            </a:xfrm>
          </p:grpSpPr>
          <p:cxnSp>
            <p:nvCxnSpPr>
              <p:cNvPr id="280" name="Google Shape;280;p43"/>
              <p:cNvCxnSpPr/>
              <p:nvPr/>
            </p:nvCxnSpPr>
            <p:spPr>
              <a:xfrm>
                <a:off x="1495063" y="2203494"/>
                <a:ext cx="0" cy="47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sp>
            <p:nvSpPr>
              <p:cNvPr id="281" name="Google Shape;281;p43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3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4844" extrusionOk="0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43"/>
            <p:cNvGrpSpPr/>
            <p:nvPr/>
          </p:nvGrpSpPr>
          <p:grpSpPr>
            <a:xfrm>
              <a:off x="610137" y="1807462"/>
              <a:ext cx="1770000" cy="2437774"/>
              <a:chOff x="610137" y="1807462"/>
              <a:chExt cx="1770000" cy="2437774"/>
            </a:xfrm>
          </p:grpSpPr>
          <p:sp>
            <p:nvSpPr>
              <p:cNvPr id="284" name="Google Shape;284;p43"/>
              <p:cNvSpPr txBox="1"/>
              <p:nvPr/>
            </p:nvSpPr>
            <p:spPr>
              <a:xfrm>
                <a:off x="610137" y="3043193"/>
                <a:ext cx="1770000" cy="1202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팀원 소개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프로젝트 배경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서비스 소개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</p:txBody>
          </p:sp>
          <p:sp>
            <p:nvSpPr>
              <p:cNvPr id="285" name="Google Shape;285;p43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1800" b="0" i="0" u="none" strike="noStrike" cap="none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Introduction</a:t>
                </a:r>
                <a:endParaRPr sz="1800" b="0" i="0" u="none" strike="noStrike" cap="none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86" name="Google Shape;286;p43"/>
          <p:cNvGrpSpPr/>
          <p:nvPr/>
        </p:nvGrpSpPr>
        <p:grpSpPr>
          <a:xfrm>
            <a:off x="2098581" y="1629325"/>
            <a:ext cx="1770000" cy="2196589"/>
            <a:chOff x="2595393" y="1625099"/>
            <a:chExt cx="1770000" cy="2196589"/>
          </a:xfrm>
        </p:grpSpPr>
        <p:grpSp>
          <p:nvGrpSpPr>
            <p:cNvPr id="287" name="Google Shape;287;p43"/>
            <p:cNvGrpSpPr/>
            <p:nvPr/>
          </p:nvGrpSpPr>
          <p:grpSpPr>
            <a:xfrm>
              <a:off x="3380966" y="2729729"/>
              <a:ext cx="198751" cy="666610"/>
              <a:chOff x="3380966" y="2729729"/>
              <a:chExt cx="198751" cy="666610"/>
            </a:xfrm>
          </p:grpSpPr>
          <p:cxnSp>
            <p:nvCxnSpPr>
              <p:cNvPr id="288" name="Google Shape;288;p43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sp>
            <p:nvSpPr>
              <p:cNvPr id="289" name="Google Shape;289;p43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4844" extrusionOk="0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43"/>
            <p:cNvGrpSpPr/>
            <p:nvPr/>
          </p:nvGrpSpPr>
          <p:grpSpPr>
            <a:xfrm>
              <a:off x="2595393" y="1625099"/>
              <a:ext cx="1770000" cy="2196589"/>
              <a:chOff x="2595393" y="1625099"/>
              <a:chExt cx="1770000" cy="2196589"/>
            </a:xfrm>
          </p:grpSpPr>
          <p:sp>
            <p:nvSpPr>
              <p:cNvPr id="291" name="Google Shape;291;p43"/>
              <p:cNvSpPr/>
              <p:nvPr/>
            </p:nvSpPr>
            <p:spPr>
              <a:xfrm>
                <a:off x="2636262" y="3426888"/>
                <a:ext cx="1688100" cy="394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1800" b="0" i="0" u="none" strike="noStrike" cap="none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Data &amp; Model</a:t>
                </a:r>
                <a:endParaRPr sz="1800" b="0" i="0" u="none" strike="noStrike" cap="none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92" name="Google Shape;292;p43"/>
              <p:cNvSpPr txBox="1"/>
              <p:nvPr/>
            </p:nvSpPr>
            <p:spPr>
              <a:xfrm>
                <a:off x="2595393" y="1625099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데이터 수집 과정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데이터 구조와 EDA</a:t>
                </a:r>
                <a:endParaRPr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초기 DB 구축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모델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</p:txBody>
          </p:sp>
        </p:grpSp>
      </p:grpSp>
      <p:grpSp>
        <p:nvGrpSpPr>
          <p:cNvPr id="293" name="Google Shape;293;p43"/>
          <p:cNvGrpSpPr/>
          <p:nvPr/>
        </p:nvGrpSpPr>
        <p:grpSpPr>
          <a:xfrm>
            <a:off x="5683483" y="1629314"/>
            <a:ext cx="1770000" cy="2196600"/>
            <a:chOff x="6546851" y="1625099"/>
            <a:chExt cx="1770000" cy="2196600"/>
          </a:xfrm>
        </p:grpSpPr>
        <p:grpSp>
          <p:nvGrpSpPr>
            <p:cNvPr id="294" name="Google Shape;294;p43"/>
            <p:cNvGrpSpPr/>
            <p:nvPr/>
          </p:nvGrpSpPr>
          <p:grpSpPr>
            <a:xfrm>
              <a:off x="7252805" y="2636816"/>
              <a:ext cx="357900" cy="759523"/>
              <a:chOff x="7252805" y="2636816"/>
              <a:chExt cx="357900" cy="759523"/>
            </a:xfrm>
          </p:grpSpPr>
          <p:cxnSp>
            <p:nvCxnSpPr>
              <p:cNvPr id="295" name="Google Shape;295;p43"/>
              <p:cNvCxnSpPr/>
              <p:nvPr/>
            </p:nvCxnSpPr>
            <p:spPr>
              <a:xfrm>
                <a:off x="7431763" y="2917539"/>
                <a:ext cx="0" cy="47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sp>
            <p:nvSpPr>
              <p:cNvPr id="296" name="Google Shape;296;p43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Google Shape;297;p43"/>
            <p:cNvGrpSpPr/>
            <p:nvPr/>
          </p:nvGrpSpPr>
          <p:grpSpPr>
            <a:xfrm>
              <a:off x="6546851" y="1625099"/>
              <a:ext cx="1770000" cy="2196600"/>
              <a:chOff x="6546851" y="1625099"/>
              <a:chExt cx="1770000" cy="2196600"/>
            </a:xfrm>
          </p:grpSpPr>
          <p:sp>
            <p:nvSpPr>
              <p:cNvPr id="298" name="Google Shape;298;p43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1800" b="0" i="0" u="none" strike="noStrike" cap="none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Result</a:t>
                </a:r>
                <a:endParaRPr sz="1800" b="0" i="0" u="none" strike="noStrike" cap="none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99" name="Google Shape;299;p43"/>
              <p:cNvSpPr txBox="1"/>
              <p:nvPr/>
            </p:nvSpPr>
            <p:spPr>
              <a:xfrm>
                <a:off x="6546851" y="1625099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프로젝트 의의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프로젝트 한계점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개선사항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</p:txBody>
          </p:sp>
        </p:grpSp>
      </p:grpSp>
      <p:grpSp>
        <p:nvGrpSpPr>
          <p:cNvPr id="300" name="Google Shape;300;p43"/>
          <p:cNvGrpSpPr/>
          <p:nvPr/>
        </p:nvGrpSpPr>
        <p:grpSpPr>
          <a:xfrm>
            <a:off x="3849996" y="1815837"/>
            <a:ext cx="1770000" cy="2168132"/>
            <a:chOff x="4580573" y="1807462"/>
            <a:chExt cx="1770000" cy="2168132"/>
          </a:xfrm>
        </p:grpSpPr>
        <p:grpSp>
          <p:nvGrpSpPr>
            <p:cNvPr id="301" name="Google Shape;301;p43"/>
            <p:cNvGrpSpPr/>
            <p:nvPr/>
          </p:nvGrpSpPr>
          <p:grpSpPr>
            <a:xfrm>
              <a:off x="5366231" y="2203494"/>
              <a:ext cx="198751" cy="690074"/>
              <a:chOff x="5366231" y="2203494"/>
              <a:chExt cx="198751" cy="690074"/>
            </a:xfrm>
          </p:grpSpPr>
          <p:cxnSp>
            <p:nvCxnSpPr>
              <p:cNvPr id="302" name="Google Shape;302;p43"/>
              <p:cNvCxnSpPr/>
              <p:nvPr/>
            </p:nvCxnSpPr>
            <p:spPr>
              <a:xfrm>
                <a:off x="5465563" y="2203494"/>
                <a:ext cx="0" cy="47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sp>
            <p:nvSpPr>
              <p:cNvPr id="303" name="Google Shape;303;p43"/>
              <p:cNvSpPr/>
              <p:nvPr/>
            </p:nvSpPr>
            <p:spPr>
              <a:xfrm>
                <a:off x="5366231" y="2721279"/>
                <a:ext cx="198751" cy="17228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4844" extrusionOk="0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43"/>
            <p:cNvGrpSpPr/>
            <p:nvPr/>
          </p:nvGrpSpPr>
          <p:grpSpPr>
            <a:xfrm>
              <a:off x="4580573" y="1807462"/>
              <a:ext cx="1770000" cy="2168132"/>
              <a:chOff x="4580573" y="1807462"/>
              <a:chExt cx="1770000" cy="2168132"/>
            </a:xfrm>
          </p:grpSpPr>
          <p:sp>
            <p:nvSpPr>
              <p:cNvPr id="305" name="Google Shape;305;p43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" sz="1800" b="0" i="0" u="none" strike="noStrike" cap="none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Product Serving</a:t>
                </a:r>
                <a:endParaRPr sz="1800" b="0" i="0" u="none" strike="noStrike" cap="none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06" name="Google Shape;306;p43"/>
              <p:cNvSpPr txBox="1"/>
              <p:nvPr/>
            </p:nvSpPr>
            <p:spPr>
              <a:xfrm>
                <a:off x="4580573" y="3043194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아키텍처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MLOps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" sz="1200" b="0" i="0" u="none" strike="noStrike" cap="none" dirty="0">
                    <a:solidFill>
                      <a:schemeClr val="dk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sym typeface="Arial"/>
                  </a:rPr>
                  <a:t>A/B Test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endParaRPr>
              </a:p>
            </p:txBody>
          </p:sp>
        </p:grpSp>
      </p:grpSp>
      <p:sp>
        <p:nvSpPr>
          <p:cNvPr id="307" name="Google Shape;307;p43"/>
          <p:cNvSpPr/>
          <p:nvPr/>
        </p:nvSpPr>
        <p:spPr>
          <a:xfrm rot="10800000">
            <a:off x="6469011" y="2751638"/>
            <a:ext cx="198751" cy="172289"/>
          </a:xfrm>
          <a:custGeom>
            <a:avLst/>
            <a:gdLst/>
            <a:ahLst/>
            <a:cxnLst/>
            <a:rect l="l" t="t" r="r" b="b"/>
            <a:pathLst>
              <a:path w="5588" h="4844" extrusionOk="0">
                <a:moveTo>
                  <a:pt x="2794" y="0"/>
                </a:moveTo>
                <a:lnTo>
                  <a:pt x="1" y="4843"/>
                </a:lnTo>
                <a:lnTo>
                  <a:pt x="2794" y="4160"/>
                </a:lnTo>
                <a:lnTo>
                  <a:pt x="5587" y="4843"/>
                </a:lnTo>
                <a:lnTo>
                  <a:pt x="2794" y="0"/>
                </a:lnTo>
                <a:close/>
              </a:path>
            </a:pathLst>
          </a:custGeom>
          <a:solidFill>
            <a:srgbClr val="FFFFFF"/>
          </a:solidFill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7879676" y="2887545"/>
            <a:ext cx="921393" cy="23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Appendix</a:t>
            </a:r>
            <a:endParaRPr sz="1200" b="0" i="0" u="none" strike="noStrike" cap="none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grpSp>
        <p:nvGrpSpPr>
          <p:cNvPr id="309" name="Google Shape;309;p43"/>
          <p:cNvGrpSpPr/>
          <p:nvPr/>
        </p:nvGrpSpPr>
        <p:grpSpPr>
          <a:xfrm>
            <a:off x="150028" y="4799589"/>
            <a:ext cx="8986432" cy="262865"/>
            <a:chOff x="150028" y="4799589"/>
            <a:chExt cx="8986432" cy="262865"/>
          </a:xfrm>
        </p:grpSpPr>
        <p:sp>
          <p:nvSpPr>
            <p:cNvPr id="310" name="Google Shape;310;p43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" name="Google Shape;311;p43"/>
            <p:cNvGrpSpPr/>
            <p:nvPr/>
          </p:nvGrpSpPr>
          <p:grpSpPr>
            <a:xfrm>
              <a:off x="150028" y="4799654"/>
              <a:ext cx="8841101" cy="262800"/>
              <a:chOff x="150028" y="4799654"/>
              <a:chExt cx="8841101" cy="262800"/>
            </a:xfrm>
          </p:grpSpPr>
          <p:pic>
            <p:nvPicPr>
              <p:cNvPr id="312" name="Google Shape;312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3" name="Google Shape;313;p43"/>
              <p:cNvSpPr txBox="1"/>
              <p:nvPr/>
            </p:nvSpPr>
            <p:spPr>
              <a:xfrm>
                <a:off x="6809229" y="4799654"/>
                <a:ext cx="2181900" cy="26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70"/>
          <p:cNvGrpSpPr/>
          <p:nvPr/>
        </p:nvGrpSpPr>
        <p:grpSpPr>
          <a:xfrm>
            <a:off x="157578" y="4814189"/>
            <a:ext cx="8986432" cy="253865"/>
            <a:chOff x="150028" y="4799589"/>
            <a:chExt cx="8986432" cy="253865"/>
          </a:xfrm>
        </p:grpSpPr>
        <p:sp>
          <p:nvSpPr>
            <p:cNvPr id="1081" name="Google Shape;1081;p70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29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2" name="Google Shape;1082;p70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083" name="Google Shape;1083;p7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4" name="Google Shape;1084;p70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5" name="Google Shape;1085;p70"/>
          <p:cNvSpPr txBox="1"/>
          <p:nvPr/>
        </p:nvSpPr>
        <p:spPr>
          <a:xfrm>
            <a:off x="3" y="-8"/>
            <a:ext cx="240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목차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86" name="Google Shape;1086;p70"/>
          <p:cNvGrpSpPr/>
          <p:nvPr/>
        </p:nvGrpSpPr>
        <p:grpSpPr>
          <a:xfrm rot="5400000">
            <a:off x="1492847" y="2828407"/>
            <a:ext cx="5076190" cy="92922"/>
            <a:chOff x="1450513" y="2759875"/>
            <a:chExt cx="7146543" cy="142803"/>
          </a:xfrm>
        </p:grpSpPr>
        <p:sp>
          <p:nvSpPr>
            <p:cNvPr id="1087" name="Google Shape;1087;p70"/>
            <p:cNvSpPr/>
            <p:nvPr/>
          </p:nvSpPr>
          <p:spPr>
            <a:xfrm rot="-5400000">
              <a:off x="8510251" y="2815873"/>
              <a:ext cx="142803" cy="3080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8" name="Google Shape;1088;p70"/>
            <p:cNvCxnSpPr/>
            <p:nvPr/>
          </p:nvCxnSpPr>
          <p:spPr>
            <a:xfrm>
              <a:off x="1450513" y="2815875"/>
              <a:ext cx="6183300" cy="156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89" name="Google Shape;1089;p70"/>
          <p:cNvGrpSpPr/>
          <p:nvPr/>
        </p:nvGrpSpPr>
        <p:grpSpPr>
          <a:xfrm rot="5400000">
            <a:off x="4061358" y="89918"/>
            <a:ext cx="254216" cy="514884"/>
            <a:chOff x="1316107" y="2203494"/>
            <a:chExt cx="357900" cy="791277"/>
          </a:xfrm>
        </p:grpSpPr>
        <p:cxnSp>
          <p:nvCxnSpPr>
            <p:cNvPr id="1090" name="Google Shape;1090;p70"/>
            <p:cNvCxnSpPr/>
            <p:nvPr/>
          </p:nvCxnSpPr>
          <p:spPr>
            <a:xfrm>
              <a:off x="1495063" y="2203494"/>
              <a:ext cx="0" cy="4788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091" name="Google Shape;1091;p70"/>
            <p:cNvSpPr/>
            <p:nvPr/>
          </p:nvSpPr>
          <p:spPr>
            <a:xfrm rot="-5400000">
              <a:off x="1316107" y="2636871"/>
              <a:ext cx="357900" cy="35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1395701" y="2721264"/>
              <a:ext cx="198751" cy="172289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93" name="Google Shape;1093;p70"/>
          <p:cNvCxnSpPr>
            <a:cxnSpLocks/>
          </p:cNvCxnSpPr>
          <p:nvPr/>
        </p:nvCxnSpPr>
        <p:spPr>
          <a:xfrm flipH="1">
            <a:off x="4128312" y="1056938"/>
            <a:ext cx="311556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94" name="Google Shape;1094;p70"/>
          <p:cNvSpPr/>
          <p:nvPr/>
        </p:nvSpPr>
        <p:spPr>
          <a:xfrm rot="5400000">
            <a:off x="3978228" y="1000436"/>
            <a:ext cx="141167" cy="112114"/>
          </a:xfrm>
          <a:custGeom>
            <a:avLst/>
            <a:gdLst/>
            <a:ahLst/>
            <a:cxnLst/>
            <a:rect l="l" t="t" r="r" b="b"/>
            <a:pathLst>
              <a:path w="5588" h="4844" extrusionOk="0">
                <a:moveTo>
                  <a:pt x="2794" y="0"/>
                </a:moveTo>
                <a:lnTo>
                  <a:pt x="1" y="4843"/>
                </a:lnTo>
                <a:lnTo>
                  <a:pt x="2794" y="4160"/>
                </a:lnTo>
                <a:lnTo>
                  <a:pt x="5587" y="4843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5" name="Google Shape;1095;p70"/>
          <p:cNvGrpSpPr/>
          <p:nvPr/>
        </p:nvGrpSpPr>
        <p:grpSpPr>
          <a:xfrm rot="5400000">
            <a:off x="4059050" y="4434021"/>
            <a:ext cx="254216" cy="507419"/>
            <a:chOff x="7360084" y="2214911"/>
            <a:chExt cx="357900" cy="779805"/>
          </a:xfrm>
        </p:grpSpPr>
        <p:cxnSp>
          <p:nvCxnSpPr>
            <p:cNvPr id="1096" name="Google Shape;1096;p70"/>
            <p:cNvCxnSpPr/>
            <p:nvPr/>
          </p:nvCxnSpPr>
          <p:spPr>
            <a:xfrm>
              <a:off x="7539042" y="2214911"/>
              <a:ext cx="0" cy="4788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097" name="Google Shape;1097;p70"/>
            <p:cNvSpPr/>
            <p:nvPr/>
          </p:nvSpPr>
          <p:spPr>
            <a:xfrm>
              <a:off x="7360084" y="2636816"/>
              <a:ext cx="357900" cy="357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70"/>
          <p:cNvGrpSpPr/>
          <p:nvPr/>
        </p:nvGrpSpPr>
        <p:grpSpPr>
          <a:xfrm rot="5400000">
            <a:off x="4149488" y="1560778"/>
            <a:ext cx="141173" cy="449031"/>
            <a:chOff x="5366231" y="2203494"/>
            <a:chExt cx="198751" cy="690074"/>
          </a:xfrm>
        </p:grpSpPr>
        <p:cxnSp>
          <p:nvCxnSpPr>
            <p:cNvPr id="1099" name="Google Shape;1099;p70"/>
            <p:cNvCxnSpPr/>
            <p:nvPr/>
          </p:nvCxnSpPr>
          <p:spPr>
            <a:xfrm>
              <a:off x="5465563" y="2203494"/>
              <a:ext cx="0" cy="4788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100" name="Google Shape;1100;p70"/>
            <p:cNvSpPr/>
            <p:nvPr/>
          </p:nvSpPr>
          <p:spPr>
            <a:xfrm>
              <a:off x="5366231" y="2721279"/>
              <a:ext cx="198751" cy="172289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70"/>
          <p:cNvSpPr/>
          <p:nvPr/>
        </p:nvSpPr>
        <p:spPr>
          <a:xfrm rot="5400000">
            <a:off x="3978230" y="4631699"/>
            <a:ext cx="141167" cy="112078"/>
          </a:xfrm>
          <a:custGeom>
            <a:avLst/>
            <a:gdLst/>
            <a:ahLst/>
            <a:cxnLst/>
            <a:rect l="l" t="t" r="r" b="b"/>
            <a:pathLst>
              <a:path w="5588" h="4844" extrusionOk="0">
                <a:moveTo>
                  <a:pt x="2794" y="0"/>
                </a:moveTo>
                <a:lnTo>
                  <a:pt x="1" y="4843"/>
                </a:lnTo>
                <a:lnTo>
                  <a:pt x="2794" y="4160"/>
                </a:lnTo>
                <a:lnTo>
                  <a:pt x="5587" y="4843"/>
                </a:lnTo>
                <a:lnTo>
                  <a:pt x="2794" y="0"/>
                </a:lnTo>
                <a:close/>
              </a:path>
            </a:pathLst>
          </a:custGeom>
          <a:solidFill>
            <a:srgbClr val="FFFFFF"/>
          </a:solidFill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0"/>
          <p:cNvSpPr txBox="1"/>
          <p:nvPr/>
        </p:nvSpPr>
        <p:spPr>
          <a:xfrm>
            <a:off x="4674457" y="127601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팀원 역할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1103" name="Google Shape;1103;p70"/>
          <p:cNvGrpSpPr/>
          <p:nvPr/>
        </p:nvGrpSpPr>
        <p:grpSpPr>
          <a:xfrm rot="5400000">
            <a:off x="4149488" y="2246578"/>
            <a:ext cx="141173" cy="449031"/>
            <a:chOff x="5366231" y="2203494"/>
            <a:chExt cx="198751" cy="690074"/>
          </a:xfrm>
        </p:grpSpPr>
        <p:cxnSp>
          <p:nvCxnSpPr>
            <p:cNvPr id="1104" name="Google Shape;1104;p70"/>
            <p:cNvCxnSpPr/>
            <p:nvPr/>
          </p:nvCxnSpPr>
          <p:spPr>
            <a:xfrm>
              <a:off x="5465563" y="2203494"/>
              <a:ext cx="0" cy="4788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105" name="Google Shape;1105;p70"/>
            <p:cNvSpPr/>
            <p:nvPr/>
          </p:nvSpPr>
          <p:spPr>
            <a:xfrm>
              <a:off x="5366231" y="2721279"/>
              <a:ext cx="198751" cy="172289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p70"/>
          <p:cNvGrpSpPr/>
          <p:nvPr/>
        </p:nvGrpSpPr>
        <p:grpSpPr>
          <a:xfrm rot="5400000">
            <a:off x="4149488" y="3008578"/>
            <a:ext cx="141173" cy="449031"/>
            <a:chOff x="5366231" y="2203494"/>
            <a:chExt cx="198751" cy="690074"/>
          </a:xfrm>
        </p:grpSpPr>
        <p:cxnSp>
          <p:nvCxnSpPr>
            <p:cNvPr id="1107" name="Google Shape;1107;p70"/>
            <p:cNvCxnSpPr/>
            <p:nvPr/>
          </p:nvCxnSpPr>
          <p:spPr>
            <a:xfrm>
              <a:off x="5465563" y="2203494"/>
              <a:ext cx="0" cy="4788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108" name="Google Shape;1108;p70"/>
            <p:cNvSpPr/>
            <p:nvPr/>
          </p:nvSpPr>
          <p:spPr>
            <a:xfrm>
              <a:off x="5366231" y="2721279"/>
              <a:ext cx="198751" cy="172289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B6D7A8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9" name="Google Shape;1109;p70"/>
          <p:cNvSpPr txBox="1"/>
          <p:nvPr/>
        </p:nvSpPr>
        <p:spPr>
          <a:xfrm>
            <a:off x="4702288" y="856388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kChampa" panose="020B0502040204020203" pitchFamily="34" charset="-34"/>
                <a:sym typeface="Fira Sans"/>
              </a:rPr>
              <a:t>협업 방식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DokChampa" panose="020B0502040204020203" pitchFamily="34" charset="-34"/>
              <a:sym typeface="Fira Sans"/>
            </a:endParaRPr>
          </a:p>
        </p:txBody>
      </p:sp>
      <p:sp>
        <p:nvSpPr>
          <p:cNvPr id="1110" name="Google Shape;1110;p70"/>
          <p:cNvSpPr txBox="1"/>
          <p:nvPr/>
        </p:nvSpPr>
        <p:spPr>
          <a:xfrm>
            <a:off x="4702288" y="1585175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System Spec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11" name="Google Shape;1111;p70"/>
          <p:cNvSpPr txBox="1"/>
          <p:nvPr/>
        </p:nvSpPr>
        <p:spPr>
          <a:xfrm>
            <a:off x="4702288" y="2309088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Data Crawling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12" name="Google Shape;1112;p70"/>
          <p:cNvSpPr txBox="1"/>
          <p:nvPr/>
        </p:nvSpPr>
        <p:spPr>
          <a:xfrm>
            <a:off x="4702288" y="3055688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ubai" panose="020B0503030403030204" pitchFamily="34" charset="-78"/>
                <a:sym typeface="Fira Sans"/>
              </a:rPr>
              <a:t>MLOps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Dubai" panose="020B0503030403030204" pitchFamily="34" charset="-78"/>
              <a:sym typeface="Fira Sans"/>
            </a:endParaRPr>
          </a:p>
        </p:txBody>
      </p:sp>
      <p:sp>
        <p:nvSpPr>
          <p:cNvPr id="1113" name="Google Shape;1113;p70"/>
          <p:cNvSpPr txBox="1"/>
          <p:nvPr/>
        </p:nvSpPr>
        <p:spPr>
          <a:xfrm>
            <a:off x="4702288" y="4482888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설문조사 결과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1114" name="Google Shape;1114;p70"/>
          <p:cNvGrpSpPr/>
          <p:nvPr/>
        </p:nvGrpSpPr>
        <p:grpSpPr>
          <a:xfrm rot="5400000">
            <a:off x="4149488" y="3732478"/>
            <a:ext cx="141173" cy="449031"/>
            <a:chOff x="5366231" y="2203494"/>
            <a:chExt cx="198751" cy="690074"/>
          </a:xfrm>
        </p:grpSpPr>
        <p:cxnSp>
          <p:nvCxnSpPr>
            <p:cNvPr id="1115" name="Google Shape;1115;p70"/>
            <p:cNvCxnSpPr/>
            <p:nvPr/>
          </p:nvCxnSpPr>
          <p:spPr>
            <a:xfrm>
              <a:off x="5465563" y="2203494"/>
              <a:ext cx="0" cy="4788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1116" name="Google Shape;1116;p70"/>
            <p:cNvSpPr/>
            <p:nvPr/>
          </p:nvSpPr>
          <p:spPr>
            <a:xfrm>
              <a:off x="5366231" y="2721279"/>
              <a:ext cx="198751" cy="172289"/>
            </a:xfrm>
            <a:custGeom>
              <a:avLst/>
              <a:gdLst/>
              <a:ahLst/>
              <a:cxnLst/>
              <a:rect l="l" t="t" r="r" b="b"/>
              <a:pathLst>
                <a:path w="5588" h="4844" extrusionOk="0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E599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7" name="Google Shape;1117;p70"/>
          <p:cNvSpPr txBox="1"/>
          <p:nvPr/>
        </p:nvSpPr>
        <p:spPr>
          <a:xfrm>
            <a:off x="4702288" y="3802288"/>
            <a:ext cx="157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Model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71"/>
          <p:cNvGrpSpPr/>
          <p:nvPr/>
        </p:nvGrpSpPr>
        <p:grpSpPr>
          <a:xfrm>
            <a:off x="168395" y="855252"/>
            <a:ext cx="8807229" cy="1281581"/>
            <a:chOff x="163786" y="2158400"/>
            <a:chExt cx="8807229" cy="1281581"/>
          </a:xfrm>
        </p:grpSpPr>
        <p:pic>
          <p:nvPicPr>
            <p:cNvPr id="1123" name="Google Shape;1123;p71"/>
            <p:cNvPicPr preferRelativeResize="0"/>
            <p:nvPr/>
          </p:nvPicPr>
          <p:blipFill rotWithShape="1">
            <a:blip r:embed="rId3">
              <a:alphaModFix/>
            </a:blip>
            <a:srcRect t="13791" b="12336"/>
            <a:stretch/>
          </p:blipFill>
          <p:spPr>
            <a:xfrm>
              <a:off x="7721515" y="2221981"/>
              <a:ext cx="1249500" cy="1218000"/>
            </a:xfrm>
            <a:prstGeom prst="flowChartConnector">
              <a:avLst/>
            </a:prstGeom>
            <a:noFill/>
            <a:ln>
              <a:noFill/>
            </a:ln>
          </p:spPr>
        </p:pic>
        <p:grpSp>
          <p:nvGrpSpPr>
            <p:cNvPr id="1124" name="Google Shape;1124;p71"/>
            <p:cNvGrpSpPr/>
            <p:nvPr/>
          </p:nvGrpSpPr>
          <p:grpSpPr>
            <a:xfrm>
              <a:off x="163786" y="2158400"/>
              <a:ext cx="7310077" cy="1262224"/>
              <a:chOff x="163779" y="1982580"/>
              <a:chExt cx="7807409" cy="1438105"/>
            </a:xfrm>
          </p:grpSpPr>
          <p:grpSp>
            <p:nvGrpSpPr>
              <p:cNvPr id="1125" name="Google Shape;1125;p71"/>
              <p:cNvGrpSpPr/>
              <p:nvPr/>
            </p:nvGrpSpPr>
            <p:grpSpPr>
              <a:xfrm>
                <a:off x="163779" y="1982580"/>
                <a:ext cx="6179537" cy="1438105"/>
                <a:chOff x="163786" y="1852753"/>
                <a:chExt cx="7014230" cy="1568100"/>
              </a:xfrm>
            </p:grpSpPr>
            <p:pic>
              <p:nvPicPr>
                <p:cNvPr id="1126" name="Google Shape;1126;p7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63786" y="1852753"/>
                  <a:ext cx="1568100" cy="1568100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7" name="Google Shape;1127;p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19311" r="20319"/>
                <a:stretch/>
              </p:blipFill>
              <p:spPr>
                <a:xfrm>
                  <a:off x="2032457" y="1910195"/>
                  <a:ext cx="1514700" cy="1510500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8" name="Google Shape;1128;p7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340" t="875" r="802" b="28538"/>
                <a:stretch/>
              </p:blipFill>
              <p:spPr>
                <a:xfrm>
                  <a:off x="3847887" y="1915926"/>
                  <a:ext cx="1514700" cy="1504800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29" name="Google Shape;1129;p7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l="1429" t="8075" r="1961" b="15308"/>
                <a:stretch/>
              </p:blipFill>
              <p:spPr>
                <a:xfrm>
                  <a:off x="5663316" y="1931598"/>
                  <a:ext cx="1514700" cy="1467600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30" name="Google Shape;1130;p71"/>
              <p:cNvPicPr preferRelativeResize="0"/>
              <p:nvPr/>
            </p:nvPicPr>
            <p:blipFill rotWithShape="1">
              <a:blip r:embed="rId8">
                <a:alphaModFix/>
              </a:blip>
              <a:srcRect l="-300" t="18876" r="300" b="6099"/>
              <a:stretch/>
            </p:blipFill>
            <p:spPr>
              <a:xfrm>
                <a:off x="6608588" y="2035346"/>
                <a:ext cx="1362600" cy="1365600"/>
              </a:xfrm>
              <a:prstGeom prst="flowChartConnector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31" name="Google Shape;1131;p71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132" name="Google Shape;1132;p71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3" name="Google Shape;1133;p71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134" name="Google Shape;1134;p7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35" name="Google Shape;1135;p71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6" name="Google Shape;1136;p71"/>
          <p:cNvSpPr txBox="1"/>
          <p:nvPr/>
        </p:nvSpPr>
        <p:spPr>
          <a:xfrm>
            <a:off x="3" y="-8"/>
            <a:ext cx="240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팀원 역할</a:t>
            </a:r>
            <a:endParaRPr/>
          </a:p>
        </p:txBody>
      </p:sp>
      <p:sp>
        <p:nvSpPr>
          <p:cNvPr id="1137" name="Google Shape;1137;p71"/>
          <p:cNvSpPr txBox="1"/>
          <p:nvPr/>
        </p:nvSpPr>
        <p:spPr>
          <a:xfrm>
            <a:off x="96453" y="2424330"/>
            <a:ext cx="143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김성연</a:t>
            </a:r>
            <a:endParaRPr sz="1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38" name="Google Shape;1138;p71"/>
          <p:cNvSpPr txBox="1"/>
          <p:nvPr/>
        </p:nvSpPr>
        <p:spPr>
          <a:xfrm>
            <a:off x="1615944" y="2424329"/>
            <a:ext cx="143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배성재</a:t>
            </a:r>
            <a:endParaRPr sz="1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39" name="Google Shape;1139;p71"/>
          <p:cNvSpPr txBox="1"/>
          <p:nvPr/>
        </p:nvSpPr>
        <p:spPr>
          <a:xfrm>
            <a:off x="3113475" y="2424329"/>
            <a:ext cx="143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양승훈</a:t>
            </a:r>
            <a:endParaRPr sz="1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0" name="Google Shape;1140;p71"/>
          <p:cNvSpPr txBox="1"/>
          <p:nvPr/>
        </p:nvSpPr>
        <p:spPr>
          <a:xfrm>
            <a:off x="4611006" y="2424329"/>
            <a:ext cx="143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조수연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1" name="Google Shape;1141;p71"/>
          <p:cNvSpPr txBox="1"/>
          <p:nvPr/>
        </p:nvSpPr>
        <p:spPr>
          <a:xfrm>
            <a:off x="6121614" y="2424329"/>
            <a:ext cx="143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홍재형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2" name="Google Shape;1142;p71"/>
          <p:cNvSpPr txBox="1"/>
          <p:nvPr/>
        </p:nvSpPr>
        <p:spPr>
          <a:xfrm>
            <a:off x="7632222" y="2424329"/>
            <a:ext cx="143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황선태</a:t>
            </a:r>
            <a:endParaRPr sz="1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43" name="Google Shape;1143;p71"/>
          <p:cNvSpPr txBox="1"/>
          <p:nvPr/>
        </p:nvSpPr>
        <p:spPr>
          <a:xfrm>
            <a:off x="128100" y="2732125"/>
            <a:ext cx="1374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데이터베이스(SQLite) </a:t>
            </a:r>
            <a:endParaRPr lang="en-US" altLang="ko"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metric 정의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Airflow</a:t>
            </a:r>
            <a:endParaRPr sz="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44" name="Google Shape;1144;p71"/>
          <p:cNvSpPr txBox="1"/>
          <p:nvPr/>
        </p:nvSpPr>
        <p:spPr>
          <a:xfrm>
            <a:off x="1647588" y="2732125"/>
            <a:ext cx="1374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크롤링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프론트엔드(React)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배포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식당 좌표 수집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MLflow</a:t>
            </a:r>
            <a:endParaRPr sz="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45" name="Google Shape;1145;p71"/>
          <p:cNvSpPr txBox="1"/>
          <p:nvPr/>
        </p:nvSpPr>
        <p:spPr>
          <a:xfrm>
            <a:off x="3145125" y="2732125"/>
            <a:ext cx="1374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백엔드(FastAPI)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배포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MLflow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Airflow</a:t>
            </a:r>
            <a:endParaRPr sz="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46" name="Google Shape;1146;p71"/>
          <p:cNvSpPr txBox="1"/>
          <p:nvPr/>
        </p:nvSpPr>
        <p:spPr>
          <a:xfrm>
            <a:off x="4642650" y="2732125"/>
            <a:ext cx="1374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백엔드(FastAPI)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7" name="Google Shape;1147;p71"/>
          <p:cNvSpPr txBox="1"/>
          <p:nvPr/>
        </p:nvSpPr>
        <p:spPr>
          <a:xfrm>
            <a:off x="6153250" y="2732125"/>
            <a:ext cx="1374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크롤링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데이터베이스(SQLite) </a:t>
            </a:r>
            <a:endParaRPr lang="en-US" altLang="ko"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프론트엔드(React)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백엔드(FastAPI)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Airflow</a:t>
            </a:r>
            <a:endParaRPr sz="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48" name="Google Shape;1148;p71"/>
          <p:cNvSpPr txBox="1"/>
          <p:nvPr/>
        </p:nvSpPr>
        <p:spPr>
          <a:xfrm>
            <a:off x="7663900" y="2732125"/>
            <a:ext cx="1374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프론트엔드(React)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</a:t>
            </a:r>
            <a:endParaRPr sz="9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075" y="2690150"/>
            <a:ext cx="2047050" cy="1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425" y="341600"/>
            <a:ext cx="2655625" cy="14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925" y="854300"/>
            <a:ext cx="2012349" cy="8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2"/>
          <p:cNvSpPr txBox="1"/>
          <p:nvPr/>
        </p:nvSpPr>
        <p:spPr>
          <a:xfrm>
            <a:off x="-3" y="0"/>
            <a:ext cx="58270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협업 방식 - </a:t>
            </a:r>
            <a:r>
              <a:rPr lang="ko" sz="3200" dirty="0">
                <a:solidFill>
                  <a:schemeClr val="dk1"/>
                </a:solidFill>
                <a:latin typeface="Fira Sans Extra Condensed SemiB" panose="020B0603050000020004" pitchFamily="34" charset="0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git, slack, notion</a:t>
            </a:r>
            <a:endParaRPr dirty="0">
              <a:latin typeface="Fira Sans Extra Condensed SemiB" panose="020B0603050000020004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1157" name="Google Shape;1157;p72"/>
          <p:cNvSpPr txBox="1"/>
          <p:nvPr/>
        </p:nvSpPr>
        <p:spPr>
          <a:xfrm>
            <a:off x="84100" y="205590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8" name="Google Shape;1158;p72"/>
          <p:cNvSpPr/>
          <p:nvPr/>
        </p:nvSpPr>
        <p:spPr>
          <a:xfrm>
            <a:off x="342925" y="2582267"/>
            <a:ext cx="1566300" cy="1729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backend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frontend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database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model-SASRec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model-</a:t>
            </a: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EASE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model-</a:t>
            </a: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MultiVAE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59" name="Google Shape;1159;p72"/>
          <p:cNvSpPr/>
          <p:nvPr/>
        </p:nvSpPr>
        <p:spPr>
          <a:xfrm>
            <a:off x="1996150" y="2568948"/>
            <a:ext cx="1566300" cy="1729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PLUS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add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fix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60" name="Google Shape;1160;p72"/>
          <p:cNvSpPr/>
          <p:nvPr/>
        </p:nvSpPr>
        <p:spPr>
          <a:xfrm>
            <a:off x="2396351" y="2434400"/>
            <a:ext cx="765900" cy="268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commit</a:t>
            </a:r>
            <a:endParaRPr sz="9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61" name="Google Shape;1161;p72"/>
          <p:cNvSpPr txBox="1"/>
          <p:nvPr/>
        </p:nvSpPr>
        <p:spPr>
          <a:xfrm>
            <a:off x="3390550" y="2046325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62" name="Google Shape;1162;p72"/>
          <p:cNvSpPr/>
          <p:nvPr/>
        </p:nvSpPr>
        <p:spPr>
          <a:xfrm>
            <a:off x="3649375" y="2568948"/>
            <a:ext cx="1566300" cy="1729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163" name="Google Shape;1163;p72"/>
          <p:cNvSpPr/>
          <p:nvPr/>
        </p:nvSpPr>
        <p:spPr>
          <a:xfrm>
            <a:off x="4049576" y="2445285"/>
            <a:ext cx="765900" cy="268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 review</a:t>
            </a:r>
            <a:endParaRPr sz="9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64" name="Google Shape;1164;p72"/>
          <p:cNvSpPr/>
          <p:nvPr/>
        </p:nvSpPr>
        <p:spPr>
          <a:xfrm>
            <a:off x="743126" y="2434400"/>
            <a:ext cx="765900" cy="268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branch</a:t>
            </a:r>
            <a:endParaRPr sz="9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65" name="Google Shape;1165;p72"/>
          <p:cNvSpPr txBox="1"/>
          <p:nvPr/>
        </p:nvSpPr>
        <p:spPr>
          <a:xfrm>
            <a:off x="4105400" y="2783794"/>
            <a:ext cx="584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ECL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66" name="Google Shape;1166;p72"/>
          <p:cNvCxnSpPr>
            <a:stCxn id="1165" idx="2"/>
          </p:cNvCxnSpPr>
          <p:nvPr/>
        </p:nvCxnSpPr>
        <p:spPr>
          <a:xfrm>
            <a:off x="4397750" y="3122494"/>
            <a:ext cx="2100" cy="71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67" name="Google Shape;1167;p72"/>
          <p:cNvSpPr txBox="1"/>
          <p:nvPr/>
        </p:nvSpPr>
        <p:spPr>
          <a:xfrm>
            <a:off x="4023950" y="3765142"/>
            <a:ext cx="74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develop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68" name="Google Shape;1168;p72"/>
          <p:cNvSpPr/>
          <p:nvPr/>
        </p:nvSpPr>
        <p:spPr>
          <a:xfrm>
            <a:off x="4002200" y="3303017"/>
            <a:ext cx="791100" cy="28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code review</a:t>
            </a:r>
            <a:endParaRPr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69" name="Google Shape;1169;p72"/>
          <p:cNvSpPr txBox="1"/>
          <p:nvPr/>
        </p:nvSpPr>
        <p:spPr>
          <a:xfrm>
            <a:off x="6338350" y="3876075"/>
            <a:ext cx="231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프로젝트 회의록, 아이디어, 회고, </a:t>
            </a:r>
            <a:endParaRPr lang="en-US" altLang="ko"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모델 성능 등 기록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70" name="Google Shape;1170;p72"/>
          <p:cNvSpPr txBox="1"/>
          <p:nvPr/>
        </p:nvSpPr>
        <p:spPr>
          <a:xfrm>
            <a:off x="6338350" y="1653225"/>
            <a:ext cx="231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진행 사항, 할 일, 수정 사항 등 </a:t>
            </a:r>
            <a:endParaRPr lang="en-US" altLang="ko"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팀원 간 공유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1171" name="Google Shape;1171;p72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172" name="Google Shape;1172;p72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3" name="Google Shape;1173;p72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174" name="Google Shape;1174;p7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5" name="Google Shape;1175;p72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28" y="2911650"/>
            <a:ext cx="21621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73"/>
          <p:cNvPicPr preferRelativeResize="0"/>
          <p:nvPr/>
        </p:nvPicPr>
        <p:blipFill rotWithShape="1">
          <a:blip r:embed="rId4">
            <a:alphaModFix/>
          </a:blip>
          <a:srcRect l="15074" r="21453"/>
          <a:stretch/>
        </p:blipFill>
        <p:spPr>
          <a:xfrm>
            <a:off x="2459100" y="2887950"/>
            <a:ext cx="2162174" cy="17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3"/>
          <p:cNvSpPr txBox="1"/>
          <p:nvPr/>
        </p:nvSpPr>
        <p:spPr>
          <a:xfrm>
            <a:off x="4658149" y="3759375"/>
            <a:ext cx="45405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 dirty="0">
                <a:solidFill>
                  <a:srgbClr val="1B2E46"/>
                </a:solidFill>
                <a:highlight>
                  <a:srgbClr val="FFFFF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  <a:cs typeface="Roboto"/>
                <a:sym typeface="Roboto"/>
              </a:rPr>
              <a:t>코드 포멧팅 도구인 Black 을 Github Action을 이용하여  일관성 있는 코드를 작성하였습니다.</a:t>
            </a:r>
            <a:endParaRPr sz="1350" dirty="0">
              <a:solidFill>
                <a:srgbClr val="1B2E46"/>
              </a:solidFill>
              <a:highlight>
                <a:srgbClr val="FFFFFF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cs typeface="Roboto"/>
              <a:sym typeface="Roboto"/>
            </a:endParaRPr>
          </a:p>
        </p:txBody>
      </p:sp>
      <p:pic>
        <p:nvPicPr>
          <p:cNvPr id="1183" name="Google Shape;11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199" y="211149"/>
            <a:ext cx="3406500" cy="2995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73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185" name="Google Shape;1185;p73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6" name="Google Shape;1186;p73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187" name="Google Shape;1187;p7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8" name="Google Shape;1188;p73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9" name="Google Shape;1189;p73"/>
          <p:cNvSpPr txBox="1"/>
          <p:nvPr/>
        </p:nvSpPr>
        <p:spPr>
          <a:xfrm>
            <a:off x="346200" y="1468923"/>
            <a:ext cx="4225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회의를 2D 캐릭터 기반의 메타버스 플랫폼인 Zep에서 </a:t>
            </a:r>
            <a:endParaRPr lang="en-US" altLang="ko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진행했습니다. </a:t>
            </a:r>
            <a:endParaRPr dirty="0">
              <a:solidFill>
                <a:srgbClr val="1B2E46"/>
              </a:solidFill>
              <a:highlight>
                <a:srgbClr val="FFFFFF"/>
              </a:highlight>
              <a:latin typeface="나눔스퀘어_ac" panose="020B0600000101010101" pitchFamily="50" charset="-127"/>
              <a:ea typeface="나눔스퀘어_ac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190" name="Google Shape;1190;p73"/>
          <p:cNvSpPr txBox="1"/>
          <p:nvPr/>
        </p:nvSpPr>
        <p:spPr>
          <a:xfrm>
            <a:off x="0" y="0"/>
            <a:ext cx="390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협업방식</a:t>
            </a:r>
            <a:r>
              <a:rPr lang="ko" sz="3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- Zep, CI/CD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75" y="1339750"/>
            <a:ext cx="1066800" cy="2095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6" name="Google Shape;119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200" y="1546275"/>
            <a:ext cx="2443425" cy="25717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7" name="Google Shape;1197;p74"/>
          <p:cNvSpPr txBox="1"/>
          <p:nvPr/>
        </p:nvSpPr>
        <p:spPr>
          <a:xfrm>
            <a:off x="3995200" y="554950"/>
            <a:ext cx="3406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conda 가상환경에 beautifulsoup4 설치하면서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모듈 간 충돌 에러 </a:t>
            </a: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발생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198" name="Google Shape;11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050" y="884255"/>
            <a:ext cx="152400" cy="1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9" name="Google Shape;1199;p74"/>
          <p:cNvCxnSpPr>
            <a:cxnSpLocks/>
          </p:cNvCxnSpPr>
          <p:nvPr/>
        </p:nvCxnSpPr>
        <p:spPr>
          <a:xfrm>
            <a:off x="3622912" y="818776"/>
            <a:ext cx="0" cy="38129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4"/>
          <p:cNvSpPr txBox="1"/>
          <p:nvPr/>
        </p:nvSpPr>
        <p:spPr>
          <a:xfrm>
            <a:off x="3995200" y="1365960"/>
            <a:ext cx="43266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이를 해결하기 위해, 의존성을 관리해주는 </a:t>
            </a:r>
            <a:r>
              <a:rPr lang="ko" sz="13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Poetry</a:t>
            </a: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 활용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`poetry add` 를 통해 새로운 모듈을 설치하면,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자동으로 기존 모듈과의 의존성 check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`poetry export` 를 통해 [requirements.txt] 파일로 추출할 수 있어,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poetry를 사용하지 않는 </a:t>
            </a:r>
            <a:r>
              <a:rPr lang="ko" sz="13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팀원들과 협업 가능</a:t>
            </a:r>
            <a:endParaRPr sz="1300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201" name="Google Shape;120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5472" y="1546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855" y="4118025"/>
            <a:ext cx="2880832" cy="714766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3" name="Google Shape;1203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1682" y="3936591"/>
            <a:ext cx="969706" cy="181434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04" name="Google Shape;1204;p74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205" name="Google Shape;1205;p74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6" name="Google Shape;1206;p74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207" name="Google Shape;1207;p74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8" name="Google Shape;1208;p74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9" name="Google Shape;1209;p74"/>
          <p:cNvSpPr txBox="1"/>
          <p:nvPr/>
        </p:nvSpPr>
        <p:spPr>
          <a:xfrm>
            <a:off x="3" y="-8"/>
            <a:ext cx="240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협업</a:t>
            </a:r>
            <a:r>
              <a:rPr lang="ko" sz="32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-Poetry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75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215" name="Google Shape;1215;p75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6" name="Google Shape;1216;p75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217" name="Google Shape;1217;p7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8" name="Google Shape;1218;p75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19" name="Google Shape;1219;p75"/>
          <p:cNvSpPr txBox="1"/>
          <p:nvPr/>
        </p:nvSpPr>
        <p:spPr>
          <a:xfrm>
            <a:off x="-1" y="0"/>
            <a:ext cx="296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System Spec</a:t>
            </a:r>
            <a:endParaRPr sz="2400"/>
          </a:p>
        </p:txBody>
      </p:sp>
      <p:sp>
        <p:nvSpPr>
          <p:cNvPr id="1220" name="Google Shape;1220;p75"/>
          <p:cNvSpPr txBox="1"/>
          <p:nvPr/>
        </p:nvSpPr>
        <p:spPr>
          <a:xfrm>
            <a:off x="1039850" y="1245575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Database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21" name="Google Shape;1221;p75"/>
          <p:cNvSpPr txBox="1"/>
          <p:nvPr/>
        </p:nvSpPr>
        <p:spPr>
          <a:xfrm>
            <a:off x="1039850" y="2153593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Backend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22" name="Google Shape;1222;p75"/>
          <p:cNvSpPr txBox="1"/>
          <p:nvPr/>
        </p:nvSpPr>
        <p:spPr>
          <a:xfrm>
            <a:off x="1039850" y="3246312"/>
            <a:ext cx="20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Frontend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223" name="Google Shape;12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50" y="3294993"/>
            <a:ext cx="304800" cy="3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50" y="2202271"/>
            <a:ext cx="304800" cy="31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75"/>
          <p:cNvSpPr txBox="1"/>
          <p:nvPr/>
        </p:nvSpPr>
        <p:spPr>
          <a:xfrm>
            <a:off x="2138625" y="2029750"/>
            <a:ext cx="30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Server : Nvidia Tesla v100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cxnSp>
        <p:nvCxnSpPr>
          <p:cNvPr id="1226" name="Google Shape;1226;p75"/>
          <p:cNvCxnSpPr/>
          <p:nvPr/>
        </p:nvCxnSpPr>
        <p:spPr>
          <a:xfrm>
            <a:off x="2059550" y="1169375"/>
            <a:ext cx="29400" cy="28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75"/>
          <p:cNvCxnSpPr/>
          <p:nvPr/>
        </p:nvCxnSpPr>
        <p:spPr>
          <a:xfrm rot="10800000" flipH="1">
            <a:off x="509125" y="1807800"/>
            <a:ext cx="7838700" cy="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75"/>
          <p:cNvCxnSpPr/>
          <p:nvPr/>
        </p:nvCxnSpPr>
        <p:spPr>
          <a:xfrm rot="10800000" flipH="1">
            <a:off x="546550" y="2859988"/>
            <a:ext cx="7838700" cy="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5"/>
          <p:cNvSpPr txBox="1"/>
          <p:nvPr/>
        </p:nvSpPr>
        <p:spPr>
          <a:xfrm>
            <a:off x="2138625" y="3017700"/>
            <a:ext cx="313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Server : Amazon EC2 (t2.micro)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0" name="Google Shape;1230;p75"/>
          <p:cNvSpPr txBox="1"/>
          <p:nvPr/>
        </p:nvSpPr>
        <p:spPr>
          <a:xfrm>
            <a:off x="2138625" y="3274100"/>
            <a:ext cx="313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Docker Container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1" name="Google Shape;1231;p75"/>
          <p:cNvSpPr txBox="1"/>
          <p:nvPr/>
        </p:nvSpPr>
        <p:spPr>
          <a:xfrm>
            <a:off x="2138625" y="3544200"/>
            <a:ext cx="313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Frontend Library : React.js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2" name="Google Shape;1232;p75"/>
          <p:cNvSpPr txBox="1"/>
          <p:nvPr/>
        </p:nvSpPr>
        <p:spPr>
          <a:xfrm>
            <a:off x="2138625" y="2283338"/>
            <a:ext cx="30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Web Framework : FastAPI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3" name="Google Shape;1233;p75"/>
          <p:cNvSpPr txBox="1"/>
          <p:nvPr/>
        </p:nvSpPr>
        <p:spPr>
          <a:xfrm>
            <a:off x="2138625" y="1276500"/>
            <a:ext cx="30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SQLite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234" name="Google Shape;1234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050" y="1308750"/>
            <a:ext cx="30480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75"/>
          <p:cNvCxnSpPr/>
          <p:nvPr/>
        </p:nvCxnSpPr>
        <p:spPr>
          <a:xfrm>
            <a:off x="5123325" y="1169375"/>
            <a:ext cx="29400" cy="28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75"/>
          <p:cNvSpPr txBox="1"/>
          <p:nvPr/>
        </p:nvSpPr>
        <p:spPr>
          <a:xfrm>
            <a:off x="5242900" y="1276500"/>
            <a:ext cx="305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Backend 서버 내부에 [*.db] 파일로 존재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7" name="Google Shape;1237;p75"/>
          <p:cNvSpPr txBox="1"/>
          <p:nvPr/>
        </p:nvSpPr>
        <p:spPr>
          <a:xfrm>
            <a:off x="5242900" y="3131600"/>
            <a:ext cx="305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EC2 서버 내부에 Docker 설치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8" name="Google Shape;1238;p75"/>
          <p:cNvSpPr txBox="1"/>
          <p:nvPr/>
        </p:nvSpPr>
        <p:spPr>
          <a:xfrm>
            <a:off x="5242900" y="3388000"/>
            <a:ext cx="3054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node.js 이미지 기반 Container 실행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239" name="Google Shape;1239;p75"/>
          <p:cNvSpPr txBox="1"/>
          <p:nvPr/>
        </p:nvSpPr>
        <p:spPr>
          <a:xfrm>
            <a:off x="5242900" y="2002590"/>
            <a:ext cx="3054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DB &lt;-&gt; Frontend 간 통신 &amp;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Airflow / MLflow 기능 구현</a:t>
            </a:r>
            <a:endParaRPr sz="11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 Crawling</a:t>
            </a:r>
            <a:endParaRPr sz="3200"/>
          </a:p>
        </p:txBody>
      </p:sp>
      <p:grpSp>
        <p:nvGrpSpPr>
          <p:cNvPr id="1245" name="Google Shape;1245;p76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246" name="Google Shape;1246;p76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7" name="Google Shape;1247;p76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248" name="Google Shape;1248;p7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9" name="Google Shape;1249;p76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0" name="Google Shape;1250;p76"/>
          <p:cNvSpPr txBox="1"/>
          <p:nvPr/>
        </p:nvSpPr>
        <p:spPr>
          <a:xfrm>
            <a:off x="471620" y="834379"/>
            <a:ext cx="53787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네이버 MY플레이스 리뷰 데이터 선정이유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-"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영수증을 인증한 실제 고객들의 데이터라서 타 사이트 리뷰보다 신뢰도가 높다고 판단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-"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국내 리뷰 데이터 중 제일 많은 데이터를 가지고 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251" name="Google Shape;125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129" y="790074"/>
            <a:ext cx="2250946" cy="38571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2" name="Google Shape;125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34" y="3125511"/>
            <a:ext cx="5113276" cy="9122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7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 Crawling</a:t>
            </a:r>
            <a:endParaRPr sz="3200"/>
          </a:p>
        </p:txBody>
      </p:sp>
      <p:sp>
        <p:nvSpPr>
          <p:cNvPr id="1258" name="Google Shape;1258;p77"/>
          <p:cNvSpPr txBox="1"/>
          <p:nvPr/>
        </p:nvSpPr>
        <p:spPr>
          <a:xfrm>
            <a:off x="361075" y="670225"/>
            <a:ext cx="77196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259" name="Google Shape;1259;p77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260" name="Google Shape;1260;p77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1" name="Google Shape;1261;p77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262" name="Google Shape;1262;p7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3" name="Google Shape;1263;p77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64" name="Google Shape;12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82" y="1062525"/>
            <a:ext cx="244452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77"/>
          <p:cNvSpPr txBox="1"/>
          <p:nvPr/>
        </p:nvSpPr>
        <p:spPr>
          <a:xfrm>
            <a:off x="3304975" y="3184975"/>
            <a:ext cx="56397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네이버 지도에서 음식점을 검색한 화면에서 </a:t>
            </a:r>
            <a:b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</a:b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음식점이름, 음식점 종류, 리뷰개수, 마이플레이스 링크를 가져옵니다.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페이지를 넘기면서 정보를 가져와야 했기에 셀레니움을 이용해서 크롤링을 </a:t>
            </a:r>
            <a:endParaRPr lang="en-US" altLang="ko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진행했습니다.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266" name="Google Shape;126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350" y="1062525"/>
            <a:ext cx="4341900" cy="19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 Crawling</a:t>
            </a:r>
            <a:endParaRPr sz="3200"/>
          </a:p>
        </p:txBody>
      </p:sp>
      <p:sp>
        <p:nvSpPr>
          <p:cNvPr id="1272" name="Google Shape;1272;p78"/>
          <p:cNvSpPr txBox="1"/>
          <p:nvPr/>
        </p:nvSpPr>
        <p:spPr>
          <a:xfrm>
            <a:off x="-2610725" y="670225"/>
            <a:ext cx="77196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273" name="Google Shape;1273;p78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274" name="Google Shape;1274;p78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5" name="Google Shape;1275;p78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276" name="Google Shape;1276;p7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7" name="Google Shape;1277;p78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78" name="Google Shape;127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25" y="1062525"/>
            <a:ext cx="26911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78"/>
          <p:cNvSpPr txBox="1"/>
          <p:nvPr/>
        </p:nvSpPr>
        <p:spPr>
          <a:xfrm>
            <a:off x="5609200" y="2458275"/>
            <a:ext cx="3607500" cy="22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마이플레이스 링크에는 사용자가 남긴 리뷰와 음식점 정보가 있습니다.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사용자이름, 리뷰내용, 방문일자, 방문횟수, 음식점 </a:t>
            </a:r>
            <a:endParaRPr lang="en-US" altLang="ko"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대표 이미지를 수집합니다.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스크롤을 내려야 리뷰를 볼 수 있어서 셀레니움을 </a:t>
            </a:r>
            <a:endParaRPr lang="en-US" altLang="ko"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이용했습니다.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280" name="Google Shape;128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862" y="1002745"/>
            <a:ext cx="2444525" cy="308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196" y="1062515"/>
            <a:ext cx="3281625" cy="110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 Crawling</a:t>
            </a:r>
            <a:endParaRPr sz="3200"/>
          </a:p>
        </p:txBody>
      </p:sp>
      <p:grpSp>
        <p:nvGrpSpPr>
          <p:cNvPr id="1287" name="Google Shape;1287;p79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288" name="Google Shape;1288;p79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9" name="Google Shape;1289;p79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290" name="Google Shape;1290;p7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1" name="Google Shape;1291;p79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92" name="Google Shape;1292;p79"/>
          <p:cNvSpPr txBox="1"/>
          <p:nvPr/>
        </p:nvSpPr>
        <p:spPr>
          <a:xfrm>
            <a:off x="794137" y="4213513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음식점의 x,y 좌표를 얻기위해 NAVER Developers에서 지원해주는 api를 활용했습니다.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293" name="Google Shape;129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0" y="783388"/>
            <a:ext cx="6071917" cy="309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667" y="1586376"/>
            <a:ext cx="22669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1089025"/>
            <a:ext cx="2965450" cy="2965450"/>
          </a:xfrm>
          <a:prstGeom prst="rect">
            <a:avLst/>
          </a:prstGeom>
          <a:noFill/>
          <a:ln>
            <a:noFill/>
          </a:ln>
          <a:effectLst>
            <a:outerShdw blurRad="63500" dist="38100" dir="21540000" sx="102000" sy="102000" algn="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44"/>
          <p:cNvSpPr txBox="1"/>
          <p:nvPr/>
        </p:nvSpPr>
        <p:spPr>
          <a:xfrm>
            <a:off x="3371850" y="1668561"/>
            <a:ext cx="457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endParaRPr/>
          </a:p>
        </p:txBody>
      </p:sp>
      <p:cxnSp>
        <p:nvCxnSpPr>
          <p:cNvPr id="320" name="Google Shape;320;p44"/>
          <p:cNvCxnSpPr/>
          <p:nvPr/>
        </p:nvCxnSpPr>
        <p:spPr>
          <a:xfrm>
            <a:off x="742950" y="3035300"/>
            <a:ext cx="758825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1" name="Google Shape;321;p44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322" name="Google Shape;322;p44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44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324" name="Google Shape;324;p4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44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0"/>
          <p:cNvSpPr txBox="1"/>
          <p:nvPr/>
        </p:nvSpPr>
        <p:spPr>
          <a:xfrm>
            <a:off x="6425500" y="3293564"/>
            <a:ext cx="19710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백엔드에서 모델 서빙하는 과정에서는 Restaurant 테이블과 User history 테이블만 사용하게 됩니다.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00" name="Google Shape;1300;p80"/>
          <p:cNvSpPr txBox="1"/>
          <p:nvPr/>
        </p:nvSpPr>
        <p:spPr>
          <a:xfrm>
            <a:off x="6425500" y="768375"/>
            <a:ext cx="19710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유저와 음식점 단위로 크롤링을 진행한 뒤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Cold 유저를 제거한 Data 테이블을 제작합니다.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이를 통해 User history 테이블과 모델 학습에 </a:t>
            </a:r>
            <a:endParaRPr lang="en-US" altLang="ko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필요한 Train, Test </a:t>
            </a:r>
            <a:endParaRPr lang="en-US" altLang="ko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테이블이 제작됩니다.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301" name="Google Shape;130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25" y="868950"/>
            <a:ext cx="5444999" cy="37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Data Crawling</a:t>
            </a:r>
            <a:endParaRPr sz="3200"/>
          </a:p>
        </p:txBody>
      </p:sp>
      <p:grpSp>
        <p:nvGrpSpPr>
          <p:cNvPr id="1303" name="Google Shape;1303;p80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304" name="Google Shape;1304;p80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39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5" name="Google Shape;1305;p80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306" name="Google Shape;1306;p8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7" name="Google Shape;1307;p80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1"/>
          <p:cNvSpPr txBox="1"/>
          <p:nvPr/>
        </p:nvSpPr>
        <p:spPr>
          <a:xfrm>
            <a:off x="110524" y="192575"/>
            <a:ext cx="296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313" name="Google Shape;13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25" y="1042475"/>
            <a:ext cx="2872242" cy="29621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14" name="Google Shape;1314;p81"/>
          <p:cNvSpPr/>
          <p:nvPr/>
        </p:nvSpPr>
        <p:spPr>
          <a:xfrm>
            <a:off x="2583602" y="3743267"/>
            <a:ext cx="670500" cy="34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A57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81"/>
          <p:cNvSpPr/>
          <p:nvPr/>
        </p:nvSpPr>
        <p:spPr>
          <a:xfrm>
            <a:off x="2583602" y="2524742"/>
            <a:ext cx="670500" cy="34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A57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6" name="Google Shape;13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295" y="2430065"/>
            <a:ext cx="182005" cy="18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350" y="3331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350" y="1251513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81"/>
          <p:cNvSpPr txBox="1"/>
          <p:nvPr/>
        </p:nvSpPr>
        <p:spPr>
          <a:xfrm>
            <a:off x="3914325" y="114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FC1E9"/>
                </a:solidFill>
              </a:rPr>
              <a:t>“</a:t>
            </a:r>
            <a:r>
              <a:rPr lang="ko" dirty="0">
                <a:solidFill>
                  <a:srgbClr val="4FC1E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식당 링크 열기”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 Click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0" name="Google Shape;1320;p81"/>
          <p:cNvSpPr txBox="1"/>
          <p:nvPr/>
        </p:nvSpPr>
        <p:spPr>
          <a:xfrm>
            <a:off x="3914325" y="3222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4FC1E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“다른 결과 보기”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버튼 Click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1" name="Google Shape;1321;p81"/>
          <p:cNvSpPr txBox="1"/>
          <p:nvPr/>
        </p:nvSpPr>
        <p:spPr>
          <a:xfrm>
            <a:off x="4047775" y="1469750"/>
            <a:ext cx="47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• 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유저의 해당 식당에 대한 Positive Feedback으로 설정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22" name="Google Shape;132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1050" y="2375321"/>
            <a:ext cx="3944250" cy="549875"/>
          </a:xfrm>
          <a:prstGeom prst="rect">
            <a:avLst/>
          </a:prstGeom>
          <a:noFill/>
          <a:ln w="9525" cap="flat" cmpd="sng">
            <a:solidFill>
              <a:srgbClr val="4FC1E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3" name="Google Shape;1323;p81"/>
          <p:cNvSpPr txBox="1"/>
          <p:nvPr/>
        </p:nvSpPr>
        <p:spPr>
          <a:xfrm>
            <a:off x="4047775" y="3870025"/>
            <a:ext cx="489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/>
              <a:t>• 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DB의 “negative” 테이블에 (유저 / 식당 / 모델) 데이터 추가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24" name="Google Shape;1324;p81"/>
          <p:cNvSpPr txBox="1"/>
          <p:nvPr/>
        </p:nvSpPr>
        <p:spPr>
          <a:xfrm>
            <a:off x="4047775" y="3522975"/>
            <a:ext cx="517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• 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보이는 3개의 식당 모두 Negative Feedback으로 설정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25" name="Google Shape;132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695" y="3614834"/>
            <a:ext cx="182005" cy="186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81"/>
          <p:cNvSpPr txBox="1"/>
          <p:nvPr/>
        </p:nvSpPr>
        <p:spPr>
          <a:xfrm>
            <a:off x="4047775" y="1837650"/>
            <a:ext cx="4656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• 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DB의 “positive” 테이블에 (유저 / 식당 / 모델) 데이터 추가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27" name="Google Shape;1327;p81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328" name="Google Shape;1328;p81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9" name="Google Shape;1329;p81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330" name="Google Shape;1330;p8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1" name="Google Shape;1331;p81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2" name="Google Shape;1332;p81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MLOps</a:t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2"/>
          <p:cNvSpPr txBox="1"/>
          <p:nvPr/>
        </p:nvSpPr>
        <p:spPr>
          <a:xfrm>
            <a:off x="6840825" y="2636313"/>
            <a:ext cx="1971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16시~17시, 03시~04시 점심 이후, 저녁 이후 </a:t>
            </a:r>
            <a:endParaRPr lang="en-US" altLang="ko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시간대에 모델을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재학습합니다.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38" name="Google Shape;1338;p82"/>
          <p:cNvSpPr txBox="1"/>
          <p:nvPr/>
        </p:nvSpPr>
        <p:spPr>
          <a:xfrm>
            <a:off x="6840825" y="657365"/>
            <a:ext cx="1971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영수증 리뷰와 Positive 반응이 5개 이상인 유저는 Cold Start를 탈출합니다.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39" name="Google Shape;1339;p82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MLOps</a:t>
            </a:r>
            <a:endParaRPr sz="3200"/>
          </a:p>
        </p:txBody>
      </p:sp>
      <p:grpSp>
        <p:nvGrpSpPr>
          <p:cNvPr id="1340" name="Google Shape;1340;p82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341" name="Google Shape;1341;p82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2" name="Google Shape;1342;p82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343" name="Google Shape;1343;p8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4" name="Google Shape;1344;p82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45" name="Google Shape;134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50" y="822625"/>
            <a:ext cx="5340082" cy="382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2"/>
          <p:cNvSpPr txBox="1"/>
          <p:nvPr/>
        </p:nvSpPr>
        <p:spPr>
          <a:xfrm>
            <a:off x="6840825" y="1707222"/>
            <a:ext cx="197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3일마다 데이터를 크롤링해서 최신 데이터를 수집합니다.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47" name="Google Shape;1347;p82"/>
          <p:cNvSpPr txBox="1"/>
          <p:nvPr/>
        </p:nvSpPr>
        <p:spPr>
          <a:xfrm>
            <a:off x="6732075" y="3749463"/>
            <a:ext cx="218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Positive, Negative Log 내 모델 별 비율을 통해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A/B Test를 진행합니다.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475" y="1060150"/>
            <a:ext cx="1059850" cy="364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50" y="1060150"/>
            <a:ext cx="1018594" cy="357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4" name="Google Shape;1354;p83"/>
          <p:cNvCxnSpPr/>
          <p:nvPr/>
        </p:nvCxnSpPr>
        <p:spPr>
          <a:xfrm flipH="1">
            <a:off x="4568100" y="907750"/>
            <a:ext cx="7800" cy="12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5" name="Google Shape;1355;p83"/>
          <p:cNvCxnSpPr/>
          <p:nvPr/>
        </p:nvCxnSpPr>
        <p:spPr>
          <a:xfrm flipH="1">
            <a:off x="4568100" y="3278375"/>
            <a:ext cx="7800" cy="12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6" name="Google Shape;1356;p83"/>
          <p:cNvSpPr/>
          <p:nvPr/>
        </p:nvSpPr>
        <p:spPr>
          <a:xfrm>
            <a:off x="429550" y="4472837"/>
            <a:ext cx="1048200" cy="16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83"/>
          <p:cNvSpPr/>
          <p:nvPr/>
        </p:nvSpPr>
        <p:spPr>
          <a:xfrm>
            <a:off x="7724300" y="2025485"/>
            <a:ext cx="1048200" cy="166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83"/>
          <p:cNvSpPr/>
          <p:nvPr/>
        </p:nvSpPr>
        <p:spPr>
          <a:xfrm>
            <a:off x="7724300" y="2433200"/>
            <a:ext cx="1048200" cy="166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83"/>
          <p:cNvSpPr/>
          <p:nvPr/>
        </p:nvSpPr>
        <p:spPr>
          <a:xfrm>
            <a:off x="7724300" y="3403142"/>
            <a:ext cx="1048200" cy="166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83"/>
          <p:cNvSpPr/>
          <p:nvPr/>
        </p:nvSpPr>
        <p:spPr>
          <a:xfrm>
            <a:off x="429550" y="2102975"/>
            <a:ext cx="1048200" cy="172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3"/>
          <p:cNvSpPr/>
          <p:nvPr/>
        </p:nvSpPr>
        <p:spPr>
          <a:xfrm>
            <a:off x="429550" y="2992838"/>
            <a:ext cx="1048200" cy="172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83"/>
          <p:cNvSpPr/>
          <p:nvPr/>
        </p:nvSpPr>
        <p:spPr>
          <a:xfrm>
            <a:off x="429550" y="3748497"/>
            <a:ext cx="1048200" cy="16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3"/>
          <p:cNvSpPr txBox="1"/>
          <p:nvPr/>
        </p:nvSpPr>
        <p:spPr>
          <a:xfrm>
            <a:off x="1709976" y="1756899"/>
            <a:ext cx="241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[airflow/batch_modeling.py]</a:t>
            </a:r>
            <a:endParaRPr lang="en-US" altLang="ko"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 실행 시, 각 모델의 [main.py]가 </a:t>
            </a:r>
            <a:endParaRPr lang="en-US" altLang="ko"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실행되면서 학습 진행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64" name="Google Shape;1364;p83"/>
          <p:cNvSpPr txBox="1"/>
          <p:nvPr/>
        </p:nvSpPr>
        <p:spPr>
          <a:xfrm>
            <a:off x="4944850" y="2248550"/>
            <a:ext cx="226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각 모델의 [inference.py] 실행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65" name="Google Shape;1365;p83"/>
          <p:cNvSpPr txBox="1"/>
          <p:nvPr/>
        </p:nvSpPr>
        <p:spPr>
          <a:xfrm>
            <a:off x="444400" y="624638"/>
            <a:ext cx="1018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&lt;Airflow&gt;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66" name="Google Shape;1366;p83"/>
          <p:cNvSpPr txBox="1"/>
          <p:nvPr/>
        </p:nvSpPr>
        <p:spPr>
          <a:xfrm>
            <a:off x="7681056" y="625843"/>
            <a:ext cx="105985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&lt;Backend&gt;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67" name="Google Shape;136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313" y="2502087"/>
            <a:ext cx="456963" cy="45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83"/>
          <p:cNvSpPr txBox="1"/>
          <p:nvPr/>
        </p:nvSpPr>
        <p:spPr>
          <a:xfrm>
            <a:off x="1709976" y="1207168"/>
            <a:ext cx="244736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Airflow를 통한 주기적 batch 학습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69" name="Google Shape;1369;p83"/>
          <p:cNvSpPr txBox="1"/>
          <p:nvPr/>
        </p:nvSpPr>
        <p:spPr>
          <a:xfrm>
            <a:off x="1717584" y="2495799"/>
            <a:ext cx="237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SASRec / MultiVAE -&gt; model.pt 파일 생성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70" name="Google Shape;1370;p83"/>
          <p:cNvSpPr txBox="1"/>
          <p:nvPr/>
        </p:nvSpPr>
        <p:spPr>
          <a:xfrm>
            <a:off x="1725876" y="3127960"/>
            <a:ext cx="237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EASE -&gt; model.pkl 파일 생성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71" name="Google Shape;1371;p83"/>
          <p:cNvSpPr txBox="1"/>
          <p:nvPr/>
        </p:nvSpPr>
        <p:spPr>
          <a:xfrm>
            <a:off x="1725876" y="3651438"/>
            <a:ext cx="237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생성된 .pt / .pkl 파일 [backend/app/models/data/] </a:t>
            </a:r>
            <a:endParaRPr lang="en-US" altLang="ko"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경로로 저장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72" name="Google Shape;1372;p83"/>
          <p:cNvSpPr txBox="1"/>
          <p:nvPr/>
        </p:nvSpPr>
        <p:spPr>
          <a:xfrm>
            <a:off x="4944850" y="2801888"/>
            <a:ext cx="226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각 모델에 해당하는 .pt 또는.pkl 파일 로드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73" name="Google Shape;1373;p83"/>
          <p:cNvSpPr txBox="1"/>
          <p:nvPr/>
        </p:nvSpPr>
        <p:spPr>
          <a:xfrm>
            <a:off x="4941937" y="3431702"/>
            <a:ext cx="241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Top K개 음식점 추론 결과 도출 후 사용자에게 전달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74" name="Google Shape;1374;p83"/>
          <p:cNvSpPr txBox="1"/>
          <p:nvPr/>
        </p:nvSpPr>
        <p:spPr>
          <a:xfrm>
            <a:off x="4944850" y="1695909"/>
            <a:ext cx="226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Fira Sans"/>
                <a:ea typeface="Fira Sans"/>
                <a:cs typeface="Fira Sans"/>
                <a:sym typeface="Fira Sans"/>
              </a:rPr>
              <a:t>• </a:t>
            </a: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사용자의 추천 요청 발생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75" name="Google Shape;1375;p8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8924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MLOps</a:t>
            </a:r>
            <a:endParaRPr sz="3200"/>
          </a:p>
        </p:txBody>
      </p:sp>
      <p:grpSp>
        <p:nvGrpSpPr>
          <p:cNvPr id="1376" name="Google Shape;1376;p83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377" name="Google Shape;1377;p83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8" name="Google Shape;1378;p83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379" name="Google Shape;1379;p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0" name="Google Shape;1380;p83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4"/>
          <p:cNvSpPr txBox="1"/>
          <p:nvPr/>
        </p:nvSpPr>
        <p:spPr>
          <a:xfrm>
            <a:off x="-1" y="0"/>
            <a:ext cx="296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</a:t>
            </a:r>
            <a:r>
              <a:rPr lang="ko"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- SASRec</a:t>
            </a:r>
            <a:endParaRPr sz="2500"/>
          </a:p>
        </p:txBody>
      </p:sp>
      <p:sp>
        <p:nvSpPr>
          <p:cNvPr id="1386" name="Google Shape;1386;p84"/>
          <p:cNvSpPr txBox="1"/>
          <p:nvPr/>
        </p:nvSpPr>
        <p:spPr>
          <a:xfrm>
            <a:off x="962400" y="1821127"/>
            <a:ext cx="2148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https://arxiv.org/pdf/1808.09781.pdf</a:t>
            </a:r>
            <a:endParaRPr sz="1100"/>
          </a:p>
        </p:txBody>
      </p:sp>
      <p:pic>
        <p:nvPicPr>
          <p:cNvPr id="1387" name="Google Shape;138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550" y="686319"/>
            <a:ext cx="2148750" cy="11116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88" name="Google Shape;1388;p84"/>
          <p:cNvCxnSpPr/>
          <p:nvPr/>
        </p:nvCxnSpPr>
        <p:spPr>
          <a:xfrm flipH="1">
            <a:off x="3634916" y="648645"/>
            <a:ext cx="7500" cy="379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84"/>
          <p:cNvCxnSpPr/>
          <p:nvPr/>
        </p:nvCxnSpPr>
        <p:spPr>
          <a:xfrm rot="10800000" flipH="1">
            <a:off x="896700" y="2101853"/>
            <a:ext cx="21636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0" name="Google Shape;1390;p84"/>
          <p:cNvSpPr txBox="1"/>
          <p:nvPr/>
        </p:nvSpPr>
        <p:spPr>
          <a:xfrm>
            <a:off x="962400" y="2074508"/>
            <a:ext cx="194012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&lt;Hyperparameter&gt;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1" name="Google Shape;1391;p84"/>
          <p:cNvSpPr txBox="1"/>
          <p:nvPr/>
        </p:nvSpPr>
        <p:spPr>
          <a:xfrm>
            <a:off x="247864" y="2333029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hidden_size = 500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2" name="Google Shape;1392;p84"/>
          <p:cNvSpPr txBox="1"/>
          <p:nvPr/>
        </p:nvSpPr>
        <p:spPr>
          <a:xfrm>
            <a:off x="243325" y="2601141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num_hidden_layers = 2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3" name="Google Shape;1393;p84"/>
          <p:cNvSpPr txBox="1"/>
          <p:nvPr/>
        </p:nvSpPr>
        <p:spPr>
          <a:xfrm>
            <a:off x="243325" y="2894537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num_attention_heads = 2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4" name="Google Shape;1394;p84"/>
          <p:cNvSpPr txBox="1"/>
          <p:nvPr/>
        </p:nvSpPr>
        <p:spPr>
          <a:xfrm>
            <a:off x="243325" y="3165748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attention_probs_dropout_prob = 0.2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5" name="Google Shape;1395;p84"/>
          <p:cNvSpPr txBox="1"/>
          <p:nvPr/>
        </p:nvSpPr>
        <p:spPr>
          <a:xfrm>
            <a:off x="243325" y="3456045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hidden_dropout_prob = 0.3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6" name="Google Shape;1396;p84"/>
          <p:cNvSpPr txBox="1"/>
          <p:nvPr/>
        </p:nvSpPr>
        <p:spPr>
          <a:xfrm>
            <a:off x="243325" y="3730354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max_seq_length = 150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7" name="Google Shape;1397;p84"/>
          <p:cNvSpPr txBox="1"/>
          <p:nvPr/>
        </p:nvSpPr>
        <p:spPr>
          <a:xfrm>
            <a:off x="243325" y="4017554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learning rate = 0.001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8" name="Google Shape;1398;p84"/>
          <p:cNvSpPr txBox="1"/>
          <p:nvPr/>
        </p:nvSpPr>
        <p:spPr>
          <a:xfrm>
            <a:off x="247864" y="4310950"/>
            <a:ext cx="34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epochs = 5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99" name="Google Shape;1399;p84"/>
          <p:cNvSpPr txBox="1"/>
          <p:nvPr/>
        </p:nvSpPr>
        <p:spPr>
          <a:xfrm>
            <a:off x="3948771" y="2467088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datasets.py : 데이터 셋 가공후 데이터 로더로 만드는 부분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00" name="Google Shape;1400;p84"/>
          <p:cNvSpPr txBox="1"/>
          <p:nvPr/>
        </p:nvSpPr>
        <p:spPr>
          <a:xfrm>
            <a:off x="3942454" y="2739488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inference.py : 학습 된 pt 파일을 이용해 output을 뽑아냄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01" name="Google Shape;1401;p84"/>
          <p:cNvSpPr txBox="1"/>
          <p:nvPr/>
        </p:nvSpPr>
        <p:spPr>
          <a:xfrm>
            <a:off x="3942454" y="3035517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main.py : 메인 함수 (python main.py 로 실행 가능)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02" name="Google Shape;1402;p84"/>
          <p:cNvSpPr txBox="1"/>
          <p:nvPr/>
        </p:nvSpPr>
        <p:spPr>
          <a:xfrm>
            <a:off x="3942454" y="3306725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models.py : SASRec 메인 모델이 들어가 있음.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03" name="Google Shape;1403;p84"/>
          <p:cNvSpPr txBox="1"/>
          <p:nvPr/>
        </p:nvSpPr>
        <p:spPr>
          <a:xfrm>
            <a:off x="3942454" y="3597020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modules.py : SASRec 모델을 위한 보조 도구가 있는 부분.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04" name="Google Shape;1404;p84"/>
          <p:cNvSpPr txBox="1"/>
          <p:nvPr/>
        </p:nvSpPr>
        <p:spPr>
          <a:xfrm>
            <a:off x="3942454" y="3871326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requirements.txt : 라이브러리(pip install -r requirements.txt)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05" name="Google Shape;1405;p84"/>
          <p:cNvSpPr txBox="1"/>
          <p:nvPr/>
        </p:nvSpPr>
        <p:spPr>
          <a:xfrm>
            <a:off x="3942454" y="4158523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trainers.py : 학습 진행과 Recall 값을 뽑아주는 부분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6" name="Google Shape;1406;p84"/>
          <p:cNvSpPr txBox="1"/>
          <p:nvPr/>
        </p:nvSpPr>
        <p:spPr>
          <a:xfrm>
            <a:off x="3948771" y="4444989"/>
            <a:ext cx="483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utils.py : 간단한 함수들의 모음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407" name="Google Shape;140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914" y="386125"/>
            <a:ext cx="1974186" cy="2052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4"/>
          <p:cNvSpPr txBox="1"/>
          <p:nvPr/>
        </p:nvSpPr>
        <p:spPr>
          <a:xfrm>
            <a:off x="6958329" y="1438649"/>
            <a:ext cx="20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(model/sasrec 폴더)</a:t>
            </a:r>
            <a:endParaRPr sz="12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1409" name="Google Shape;1409;p84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410" name="Google Shape;1410;p84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1" name="Google Shape;1411;p84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412" name="Google Shape;1412;p8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3" name="Google Shape;1413;p84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5"/>
          <p:cNvSpPr txBox="1"/>
          <p:nvPr/>
        </p:nvSpPr>
        <p:spPr>
          <a:xfrm>
            <a:off x="-1" y="0"/>
            <a:ext cx="296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</a:t>
            </a:r>
            <a:r>
              <a:rPr lang="ko"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- EASE</a:t>
            </a:r>
            <a:endParaRPr sz="2500"/>
          </a:p>
        </p:txBody>
      </p:sp>
      <p:pic>
        <p:nvPicPr>
          <p:cNvPr id="1419" name="Google Shape;14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49" y="726425"/>
            <a:ext cx="2118925" cy="10176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0" name="Google Shape;1420;p85"/>
          <p:cNvSpPr txBox="1"/>
          <p:nvPr/>
        </p:nvSpPr>
        <p:spPr>
          <a:xfrm>
            <a:off x="523950" y="1744050"/>
            <a:ext cx="211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https://arxiv.org/pdf/1905.03375.pdf</a:t>
            </a:r>
            <a:endParaRPr sz="700"/>
          </a:p>
        </p:txBody>
      </p:sp>
      <p:pic>
        <p:nvPicPr>
          <p:cNvPr id="1421" name="Google Shape;142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4198" y="650225"/>
            <a:ext cx="1147925" cy="3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85"/>
          <p:cNvSpPr txBox="1"/>
          <p:nvPr/>
        </p:nvSpPr>
        <p:spPr>
          <a:xfrm>
            <a:off x="3293073" y="1184050"/>
            <a:ext cx="38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( 382940, 41456 ) * ( 41456, 41456 ) 차원의 행렬 연산 과정에서</a:t>
            </a:r>
            <a:endParaRPr sz="10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RAM 용량 부족으로 </a:t>
            </a:r>
            <a:r>
              <a:rPr lang="ko" sz="10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Memory Error</a:t>
            </a: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 발생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423" name="Google Shape;142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925" y="726425"/>
            <a:ext cx="186690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85"/>
          <p:cNvSpPr/>
          <p:nvPr/>
        </p:nvSpPr>
        <p:spPr>
          <a:xfrm>
            <a:off x="3370925" y="917375"/>
            <a:ext cx="1720800" cy="218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850" y="1885863"/>
            <a:ext cx="135008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5925" y="1833975"/>
            <a:ext cx="3490025" cy="8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85"/>
          <p:cNvSpPr/>
          <p:nvPr/>
        </p:nvSpPr>
        <p:spPr>
          <a:xfrm>
            <a:off x="3415925" y="1833975"/>
            <a:ext cx="1720800" cy="25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8750" y="3087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6725" y="216127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85"/>
          <p:cNvSpPr txBox="1"/>
          <p:nvPr/>
        </p:nvSpPr>
        <p:spPr>
          <a:xfrm>
            <a:off x="3293073" y="2707775"/>
            <a:ext cx="383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X 행렬을 분해해서 B 행렬과 행렬곱 하는 방식으로 연산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31" name="Google Shape;1431;p85"/>
          <p:cNvSpPr/>
          <p:nvPr/>
        </p:nvSpPr>
        <p:spPr>
          <a:xfrm>
            <a:off x="4023125" y="2090175"/>
            <a:ext cx="1113600" cy="18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2" name="Google Shape;1432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7450" y="33748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5950" y="2479163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85"/>
          <p:cNvSpPr txBox="1"/>
          <p:nvPr/>
        </p:nvSpPr>
        <p:spPr>
          <a:xfrm>
            <a:off x="3293073" y="2994750"/>
            <a:ext cx="383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자료형을 float32에서 float16으로 변환해서 용량 최소화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435" name="Google Shape;1435;p8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9153" y="3955638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85"/>
          <p:cNvSpPr txBox="1"/>
          <p:nvPr/>
        </p:nvSpPr>
        <p:spPr>
          <a:xfrm>
            <a:off x="3293075" y="3281725"/>
            <a:ext cx="407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.pkl 파일을 여러 개로 쪼개서 저장 (0 ~ 191까지 총 192개의 .pkl 파일)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437" name="Google Shape;1437;p8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27450" y="44930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8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94950" y="9505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8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18750" y="1277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450" y="2800913"/>
            <a:ext cx="135008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85"/>
          <p:cNvSpPr/>
          <p:nvPr/>
        </p:nvSpPr>
        <p:spPr>
          <a:xfrm>
            <a:off x="3593350" y="2364475"/>
            <a:ext cx="3312600" cy="29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2" name="Google Shape;1442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1800" y="642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95862" y="3664212"/>
            <a:ext cx="3530200" cy="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85"/>
          <p:cNvSpPr txBox="1"/>
          <p:nvPr/>
        </p:nvSpPr>
        <p:spPr>
          <a:xfrm>
            <a:off x="3293073" y="4379550"/>
            <a:ext cx="38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inference.py에서 추천 결과 계산할 때, 해당 유저 번호가 속하는 .pkl </a:t>
            </a:r>
            <a:endParaRPr lang="en-US" altLang="ko"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파일만 불러와서 계산</a:t>
            </a:r>
            <a:endParaRPr sz="10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cxnSp>
        <p:nvCxnSpPr>
          <p:cNvPr id="1445" name="Google Shape;1445;p85"/>
          <p:cNvCxnSpPr/>
          <p:nvPr/>
        </p:nvCxnSpPr>
        <p:spPr>
          <a:xfrm flipH="1">
            <a:off x="2800075" y="651325"/>
            <a:ext cx="7500" cy="41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6" name="Google Shape;1446;p85"/>
          <p:cNvCxnSpPr/>
          <p:nvPr/>
        </p:nvCxnSpPr>
        <p:spPr>
          <a:xfrm rot="10800000" flipH="1">
            <a:off x="471675" y="2224925"/>
            <a:ext cx="2163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85"/>
          <p:cNvSpPr txBox="1"/>
          <p:nvPr/>
        </p:nvSpPr>
        <p:spPr>
          <a:xfrm>
            <a:off x="616274" y="2669725"/>
            <a:ext cx="18221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&lt;Hyperparameter&gt;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48" name="Google Shape;1448;p85"/>
          <p:cNvSpPr txBox="1"/>
          <p:nvPr/>
        </p:nvSpPr>
        <p:spPr>
          <a:xfrm>
            <a:off x="752913" y="3023129"/>
            <a:ext cx="137418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ctr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Lambda = 500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1449" name="Google Shape;1449;p85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450" name="Google Shape;1450;p85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85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452" name="Google Shape;1452;p85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3" name="Google Shape;1453;p85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6"/>
          <p:cNvSpPr txBox="1"/>
          <p:nvPr/>
        </p:nvSpPr>
        <p:spPr>
          <a:xfrm>
            <a:off x="-1" y="0"/>
            <a:ext cx="296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</a:t>
            </a:r>
            <a:r>
              <a:rPr lang="ko"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- MultiVAE</a:t>
            </a:r>
            <a:endParaRPr sz="2500"/>
          </a:p>
        </p:txBody>
      </p:sp>
      <p:pic>
        <p:nvPicPr>
          <p:cNvPr id="1459" name="Google Shape;14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25" y="747938"/>
            <a:ext cx="1939100" cy="10867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0" name="Google Shape;1460;p86"/>
          <p:cNvSpPr txBox="1"/>
          <p:nvPr/>
        </p:nvSpPr>
        <p:spPr>
          <a:xfrm>
            <a:off x="812525" y="1834714"/>
            <a:ext cx="193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https://arxiv.org/pdf/1802.05814.pdf</a:t>
            </a:r>
            <a:endParaRPr sz="1100"/>
          </a:p>
        </p:txBody>
      </p:sp>
      <p:cxnSp>
        <p:nvCxnSpPr>
          <p:cNvPr id="1461" name="Google Shape;1461;p86"/>
          <p:cNvCxnSpPr/>
          <p:nvPr/>
        </p:nvCxnSpPr>
        <p:spPr>
          <a:xfrm flipH="1">
            <a:off x="3711988" y="505350"/>
            <a:ext cx="7500" cy="41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86"/>
          <p:cNvCxnSpPr/>
          <p:nvPr/>
        </p:nvCxnSpPr>
        <p:spPr>
          <a:xfrm rot="10800000" flipH="1">
            <a:off x="700275" y="2224925"/>
            <a:ext cx="21636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3" name="Google Shape;1463;p86"/>
          <p:cNvSpPr txBox="1"/>
          <p:nvPr/>
        </p:nvSpPr>
        <p:spPr>
          <a:xfrm>
            <a:off x="894725" y="2303575"/>
            <a:ext cx="1856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&lt;Hyperparameter&gt;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64" name="Google Shape;1464;p86"/>
          <p:cNvSpPr txBox="1"/>
          <p:nvPr/>
        </p:nvSpPr>
        <p:spPr>
          <a:xfrm>
            <a:off x="363887" y="2627575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p_dims = [100, 400]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65" name="Google Shape;1465;p86"/>
          <p:cNvSpPr txBox="1"/>
          <p:nvPr/>
        </p:nvSpPr>
        <p:spPr>
          <a:xfrm>
            <a:off x="359700" y="2879352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dropout_rate = 0.5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66" name="Google Shape;1466;p86"/>
          <p:cNvSpPr txBox="1"/>
          <p:nvPr/>
        </p:nvSpPr>
        <p:spPr>
          <a:xfrm>
            <a:off x="359700" y="3141583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weight_decay = 0.01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67" name="Google Shape;1467;p86"/>
          <p:cNvSpPr txBox="1"/>
          <p:nvPr/>
        </p:nvSpPr>
        <p:spPr>
          <a:xfrm>
            <a:off x="359700" y="3386554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anneal_cap = 0.2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68" name="Google Shape;1468;p86"/>
          <p:cNvSpPr txBox="1"/>
          <p:nvPr/>
        </p:nvSpPr>
        <p:spPr>
          <a:xfrm>
            <a:off x="359700" y="3655580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total_anneal_steps = 200000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69" name="Google Shape;1469;p86"/>
          <p:cNvSpPr txBox="1"/>
          <p:nvPr/>
        </p:nvSpPr>
        <p:spPr>
          <a:xfrm>
            <a:off x="363875" y="3914547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learning_rate = 0.005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70" name="Google Shape;1470;p86"/>
          <p:cNvSpPr txBox="1"/>
          <p:nvPr/>
        </p:nvSpPr>
        <p:spPr>
          <a:xfrm>
            <a:off x="367225" y="4169571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batch_size = 500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471" name="Google Shape;1471;p86"/>
          <p:cNvSpPr txBox="1"/>
          <p:nvPr/>
        </p:nvSpPr>
        <p:spPr>
          <a:xfrm>
            <a:off x="363887" y="4431802"/>
            <a:ext cx="320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-"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epochs = 100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1472" name="Google Shape;147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225" y="1545750"/>
            <a:ext cx="2778600" cy="12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86"/>
          <p:cNvSpPr txBox="1"/>
          <p:nvPr/>
        </p:nvSpPr>
        <p:spPr>
          <a:xfrm>
            <a:off x="5523225" y="1089338"/>
            <a:ext cx="21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(model/multi_vae 폴더)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grpSp>
        <p:nvGrpSpPr>
          <p:cNvPr id="1474" name="Google Shape;1474;p86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475" name="Google Shape;1475;p86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6" name="Google Shape;1476;p86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477" name="Google Shape;1477;p8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8" name="Google Shape;1478;p86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86"/>
          <p:cNvSpPr/>
          <p:nvPr/>
        </p:nvSpPr>
        <p:spPr>
          <a:xfrm>
            <a:off x="4679850" y="3061287"/>
            <a:ext cx="1712100" cy="1551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 불러오기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진행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평가 진행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0" name="Google Shape;1480;p86"/>
          <p:cNvSpPr/>
          <p:nvPr/>
        </p:nvSpPr>
        <p:spPr>
          <a:xfrm>
            <a:off x="5117284" y="2929900"/>
            <a:ext cx="837300" cy="311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main.py</a:t>
            </a:r>
            <a:endParaRPr sz="9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1" name="Google Shape;1481;p86"/>
          <p:cNvSpPr/>
          <p:nvPr/>
        </p:nvSpPr>
        <p:spPr>
          <a:xfrm>
            <a:off x="6781024" y="3100122"/>
            <a:ext cx="1712100" cy="1512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 가공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클래스 정의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손실함수 정의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82" name="Google Shape;1482;p86"/>
          <p:cNvSpPr/>
          <p:nvPr/>
        </p:nvSpPr>
        <p:spPr>
          <a:xfrm>
            <a:off x="7218458" y="2929900"/>
            <a:ext cx="837300" cy="33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l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model.py</a:t>
            </a:r>
            <a:endParaRPr sz="900" dirty="0">
              <a:solidFill>
                <a:schemeClr val="l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87"/>
          <p:cNvSpPr txBox="1"/>
          <p:nvPr/>
        </p:nvSpPr>
        <p:spPr>
          <a:xfrm>
            <a:off x="0" y="0"/>
            <a:ext cx="5085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설문조사 결과 - 개인정보</a:t>
            </a:r>
            <a:endParaRPr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488" name="Google Shape;1488;p87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489" name="Google Shape;1489;p87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0" name="Google Shape;1490;p87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491" name="Google Shape;1491;p8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2" name="Google Shape;1492;p87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493" name="Google Shape;1493;p87" descr="양식 응답 차트. 질문 제목: 당신의 나이는?. 응답 수: 응답 12개." title="당신의 나이는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75" y="482725"/>
            <a:ext cx="5329618" cy="224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87" descr="양식 응답 차트. 질문 제목: 당신의 성별은?. 응답 수: 응답 12개." title="당신의 성별은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22" y="2646873"/>
            <a:ext cx="5085123" cy="21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87"/>
          <p:cNvSpPr txBox="1"/>
          <p:nvPr/>
        </p:nvSpPr>
        <p:spPr>
          <a:xfrm>
            <a:off x="5074929" y="1707658"/>
            <a:ext cx="3468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부스트캠프 내 서비스를 이용한 이용자 12명을 대상으로 한 설문조사 입니다.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20대, 30대에 젊은 세대 시각을 담았으며 </a:t>
            </a:r>
            <a:endParaRPr lang="en-US" altLang="ko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남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성</a:t>
            </a: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의 비율이 다소 높습니다.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88"/>
          <p:cNvSpPr txBox="1"/>
          <p:nvPr/>
        </p:nvSpPr>
        <p:spPr>
          <a:xfrm>
            <a:off x="1" y="0"/>
            <a:ext cx="6028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설문조사 결과 - 메뉴 고민 관련</a:t>
            </a:r>
            <a:endParaRPr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01" name="Google Shape;1501;p88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502" name="Google Shape;1502;p88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3" name="Google Shape;1503;p88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504" name="Google Shape;1504;p8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5" name="Google Shape;1505;p88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06" name="Google Shape;1506;p88" descr="양식 응답 차트. 질문 제목: 평소 식사 메뉴에 대해 고민 많이 하시나요?. 응답 수: 응답 12개." title="평소 식사 메뉴에 대해 고민 많이 하시나요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5000"/>
            <a:ext cx="5901676" cy="24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88" descr="양식 응답 차트. 질문 제목: 중립 장소에서 진행하는 모임이 있을 때 어떻게 메뉴를 정하시나요?. 응답 수: 응답 12개." title="중립 장소에서 진행하는 모임이 있을 때 어떻게 메뉴를 정하시나요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4775" y="1869075"/>
            <a:ext cx="5901676" cy="248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88"/>
          <p:cNvSpPr txBox="1"/>
          <p:nvPr/>
        </p:nvSpPr>
        <p:spPr>
          <a:xfrm>
            <a:off x="444225" y="2795600"/>
            <a:ext cx="32424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중립 장소에서 진행하는 모임이 있을 때 </a:t>
            </a:r>
            <a:endParaRPr lang="en-US" altLang="ko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아무거나 괜찮다는 사람이 절반, 주도적으로 메뉴를 정하는 사람은 드물었습니다.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509" name="Google Shape;1509;p88"/>
          <p:cNvSpPr txBox="1"/>
          <p:nvPr/>
        </p:nvSpPr>
        <p:spPr>
          <a:xfrm>
            <a:off x="5632800" y="822375"/>
            <a:ext cx="2850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식사 메뉴에 대해 대부분 고민을 많이하며 메뉴 고민을 오래하지 않는 사람은 없었습니다.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510" name="Google Shape;1510;p88"/>
          <p:cNvSpPr txBox="1"/>
          <p:nvPr/>
        </p:nvSpPr>
        <p:spPr>
          <a:xfrm>
            <a:off x="520424" y="4390250"/>
            <a:ext cx="60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=&gt; 2030 세대는 음식 메뉴를 정하는데 어려움이 있다고 볼 수 있습니다.</a:t>
            </a:r>
            <a:endParaRPr sz="1200"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9"/>
          <p:cNvSpPr txBox="1"/>
          <p:nvPr/>
        </p:nvSpPr>
        <p:spPr>
          <a:xfrm>
            <a:off x="1" y="0"/>
            <a:ext cx="6657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설문조사 결과 - 사용 만족도 조사</a:t>
            </a:r>
            <a:endParaRPr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16" name="Google Shape;1516;p89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517" name="Google Shape;1517;p89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8" name="Google Shape;1518;p89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519" name="Google Shape;1519;p8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0" name="Google Shape;1520;p89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1" name="Google Shape;1521;p89"/>
          <p:cNvSpPr txBox="1"/>
          <p:nvPr/>
        </p:nvSpPr>
        <p:spPr>
          <a:xfrm>
            <a:off x="1651575" y="3130425"/>
            <a:ext cx="1971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Fira Sans"/>
                <a:ea typeface="Fira Sans"/>
                <a:cs typeface="Fira Sans"/>
                <a:sym typeface="Fira Sans"/>
              </a:rPr>
              <a:t>백엔드에서 모델 서빙하는 과정에서는 Restaurant 테이블과 User history 테이블만 사용하게 됩니다.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22" name="Google Shape;152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375" y="585000"/>
            <a:ext cx="6381049" cy="42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5"/>
          <p:cNvGrpSpPr/>
          <p:nvPr/>
        </p:nvGrpSpPr>
        <p:grpSpPr>
          <a:xfrm>
            <a:off x="168396" y="1693563"/>
            <a:ext cx="8807207" cy="1281587"/>
            <a:chOff x="163787" y="2158511"/>
            <a:chExt cx="8807207" cy="1281587"/>
          </a:xfrm>
        </p:grpSpPr>
        <p:pic>
          <p:nvPicPr>
            <p:cNvPr id="331" name="Google Shape;331;p45"/>
            <p:cNvPicPr preferRelativeResize="0"/>
            <p:nvPr/>
          </p:nvPicPr>
          <p:blipFill rotWithShape="1">
            <a:blip r:embed="rId3">
              <a:alphaModFix/>
            </a:blip>
            <a:srcRect t="13793" b="12336"/>
            <a:stretch/>
          </p:blipFill>
          <p:spPr>
            <a:xfrm>
              <a:off x="7721515" y="2221981"/>
              <a:ext cx="1249479" cy="1218117"/>
            </a:xfrm>
            <a:prstGeom prst="flowChartConnector">
              <a:avLst/>
            </a:prstGeom>
            <a:noFill/>
            <a:ln>
              <a:noFill/>
            </a:ln>
          </p:spPr>
        </p:pic>
        <p:grpSp>
          <p:nvGrpSpPr>
            <p:cNvPr id="332" name="Google Shape;332;p45"/>
            <p:cNvGrpSpPr/>
            <p:nvPr/>
          </p:nvGrpSpPr>
          <p:grpSpPr>
            <a:xfrm>
              <a:off x="163787" y="2158511"/>
              <a:ext cx="7309676" cy="1262203"/>
              <a:chOff x="163786" y="1982665"/>
              <a:chExt cx="7807269" cy="1438050"/>
            </a:xfrm>
          </p:grpSpPr>
          <p:grpSp>
            <p:nvGrpSpPr>
              <p:cNvPr id="333" name="Google Shape;333;p45"/>
              <p:cNvGrpSpPr/>
              <p:nvPr/>
            </p:nvGrpSpPr>
            <p:grpSpPr>
              <a:xfrm>
                <a:off x="163786" y="1982665"/>
                <a:ext cx="6179864" cy="1438050"/>
                <a:chOff x="163786" y="1852753"/>
                <a:chExt cx="7014250" cy="1567962"/>
              </a:xfrm>
            </p:grpSpPr>
            <p:pic>
              <p:nvPicPr>
                <p:cNvPr id="334" name="Google Shape;334;p4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63786" y="1852753"/>
                  <a:ext cx="1567962" cy="1567962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5" name="Google Shape;335;p4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19313" r="20318"/>
                <a:stretch/>
              </p:blipFill>
              <p:spPr>
                <a:xfrm>
                  <a:off x="2032457" y="1910195"/>
                  <a:ext cx="1514721" cy="1510520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6" name="Google Shape;336;p4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337" t="874" r="801" b="28538"/>
                <a:stretch/>
              </p:blipFill>
              <p:spPr>
                <a:xfrm>
                  <a:off x="3847887" y="1915926"/>
                  <a:ext cx="1514720" cy="1504789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7" name="Google Shape;337;p4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l="1432" t="8073" r="1963" b="15311"/>
                <a:stretch/>
              </p:blipFill>
              <p:spPr>
                <a:xfrm>
                  <a:off x="5663316" y="1931598"/>
                  <a:ext cx="1514720" cy="1467713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38" name="Google Shape;338;p45"/>
              <p:cNvPicPr preferRelativeResize="0"/>
              <p:nvPr/>
            </p:nvPicPr>
            <p:blipFill rotWithShape="1">
              <a:blip r:embed="rId8">
                <a:alphaModFix/>
              </a:blip>
              <a:srcRect l="-300" t="18876" r="300" b="6098"/>
              <a:stretch/>
            </p:blipFill>
            <p:spPr>
              <a:xfrm>
                <a:off x="6608588" y="2035346"/>
                <a:ext cx="1362467" cy="1365738"/>
              </a:xfrm>
              <a:prstGeom prst="flowChartConnector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9" name="Google Shape;339;p45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340" name="Google Shape;340;p45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p45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342" name="Google Shape;342;p45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" name="Google Shape;343;p45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4" name="Google Shape;344;p45"/>
          <p:cNvSpPr txBox="1"/>
          <p:nvPr/>
        </p:nvSpPr>
        <p:spPr>
          <a:xfrm>
            <a:off x="5330489" y="9276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2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150028" y="449642"/>
            <a:ext cx="24080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Team RECCAR</a:t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96453" y="3110130"/>
            <a:ext cx="1437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김성연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1615944" y="3110129"/>
            <a:ext cx="1437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배성재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3113475" y="3110129"/>
            <a:ext cx="1437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양승훈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4611006" y="3110129"/>
            <a:ext cx="1437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조수연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6121614" y="3110129"/>
            <a:ext cx="1437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홍재형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7632222" y="3110129"/>
            <a:ext cx="14372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rPr>
              <a:t>황선태</a:t>
            </a:r>
            <a:endParaRPr sz="1400" b="0" i="0" u="none" strike="noStrike" cap="none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Arial"/>
            </a:endParaRPr>
          </a:p>
        </p:txBody>
      </p:sp>
      <p:pic>
        <p:nvPicPr>
          <p:cNvPr id="352" name="Google Shape;352;p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25938" y="386947"/>
            <a:ext cx="666776" cy="6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0"/>
          <p:cNvSpPr txBox="1"/>
          <p:nvPr/>
        </p:nvSpPr>
        <p:spPr>
          <a:xfrm>
            <a:off x="1" y="0"/>
            <a:ext cx="732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설문조사 결과 - 개선사항 </a:t>
            </a:r>
            <a:endParaRPr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28" name="Google Shape;1528;p90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529" name="Google Shape;1529;p90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49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0" name="Google Shape;1530;p90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531" name="Google Shape;1531;p9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2" name="Google Shape;1532;p90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33" name="Google Shape;153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175" y="621775"/>
            <a:ext cx="6217601" cy="405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1"/>
          <p:cNvSpPr txBox="1"/>
          <p:nvPr/>
        </p:nvSpPr>
        <p:spPr>
          <a:xfrm>
            <a:off x="1" y="0"/>
            <a:ext cx="536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" sz="32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Fira Sans Extra Condensed Medium"/>
                <a:sym typeface="Fira Sans Extra Condensed Medium"/>
              </a:rPr>
              <a:t>설문조사 결과 - 개선사항</a:t>
            </a:r>
            <a:endParaRPr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39" name="Google Shape;1539;p91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1540" name="Google Shape;1540;p91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>
                  <a:solidFill>
                    <a:srgbClr val="A5A5A5"/>
                  </a:solidFill>
                </a:rPr>
                <a:t>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1" name="Google Shape;1541;p91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1542" name="Google Shape;1542;p9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3" name="Google Shape;1543;p91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44" name="Google Shape;154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000" y="625175"/>
            <a:ext cx="6238151" cy="41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46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358" name="Google Shape;358;p46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46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360" name="Google Shape;360;p4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1" name="Google Shape;361;p46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2" name="Google Shape;362;p46"/>
          <p:cNvSpPr txBox="1"/>
          <p:nvPr/>
        </p:nvSpPr>
        <p:spPr>
          <a:xfrm>
            <a:off x="5330489" y="9276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2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grpSp>
        <p:nvGrpSpPr>
          <p:cNvPr id="363" name="Google Shape;363;p46"/>
          <p:cNvGrpSpPr/>
          <p:nvPr/>
        </p:nvGrpSpPr>
        <p:grpSpPr>
          <a:xfrm>
            <a:off x="595098" y="922020"/>
            <a:ext cx="7996476" cy="3794425"/>
            <a:chOff x="792837" y="646043"/>
            <a:chExt cx="7996476" cy="3794425"/>
          </a:xfrm>
        </p:grpSpPr>
        <p:pic>
          <p:nvPicPr>
            <p:cNvPr id="364" name="Google Shape;364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2837" y="646043"/>
              <a:ext cx="3346888" cy="3561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46"/>
            <p:cNvSpPr txBox="1"/>
            <p:nvPr/>
          </p:nvSpPr>
          <p:spPr>
            <a:xfrm>
              <a:off x="1119278" y="4209676"/>
              <a:ext cx="2694005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0" i="0" u="none" strike="noStrike" cap="none" dirty="0">
                  <a:solidFill>
                    <a:srgbClr val="BFBFBF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rPr>
                <a:t>(출처:https://www.vingle.net/posts/997221)</a:t>
              </a:r>
              <a:endParaRPr sz="900" b="0" i="0" u="none" strike="noStrike" cap="none" dirty="0">
                <a:solidFill>
                  <a:srgbClr val="BFBFB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endParaRPr>
            </a:p>
          </p:txBody>
        </p:sp>
        <p:grpSp>
          <p:nvGrpSpPr>
            <p:cNvPr id="366" name="Google Shape;366;p46"/>
            <p:cNvGrpSpPr/>
            <p:nvPr/>
          </p:nvGrpSpPr>
          <p:grpSpPr>
            <a:xfrm>
              <a:off x="3843515" y="646043"/>
              <a:ext cx="887510" cy="939607"/>
              <a:chOff x="5600700" y="1739347"/>
              <a:chExt cx="546652" cy="516835"/>
            </a:xfrm>
          </p:grpSpPr>
          <p:sp>
            <p:nvSpPr>
              <p:cNvPr id="367" name="Google Shape;367;p46"/>
              <p:cNvSpPr/>
              <p:nvPr/>
            </p:nvSpPr>
            <p:spPr>
              <a:xfrm>
                <a:off x="5600700" y="1739347"/>
                <a:ext cx="546652" cy="51683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46"/>
              <p:cNvSpPr/>
              <p:nvPr/>
            </p:nvSpPr>
            <p:spPr>
              <a:xfrm>
                <a:off x="5632858" y="1770385"/>
                <a:ext cx="484012" cy="45319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46"/>
            <p:cNvGrpSpPr/>
            <p:nvPr/>
          </p:nvGrpSpPr>
          <p:grpSpPr>
            <a:xfrm>
              <a:off x="3843515" y="1802969"/>
              <a:ext cx="887510" cy="939607"/>
              <a:chOff x="5600700" y="1739347"/>
              <a:chExt cx="546652" cy="516835"/>
            </a:xfrm>
          </p:grpSpPr>
          <p:sp>
            <p:nvSpPr>
              <p:cNvPr id="370" name="Google Shape;370;p46"/>
              <p:cNvSpPr/>
              <p:nvPr/>
            </p:nvSpPr>
            <p:spPr>
              <a:xfrm>
                <a:off x="5600700" y="1739347"/>
                <a:ext cx="546652" cy="51683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46"/>
              <p:cNvSpPr/>
              <p:nvPr/>
            </p:nvSpPr>
            <p:spPr>
              <a:xfrm>
                <a:off x="5632858" y="1776260"/>
                <a:ext cx="484012" cy="440972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" name="Google Shape;372;p46"/>
            <p:cNvGrpSpPr/>
            <p:nvPr/>
          </p:nvGrpSpPr>
          <p:grpSpPr>
            <a:xfrm>
              <a:off x="3843515" y="2959895"/>
              <a:ext cx="887510" cy="939607"/>
              <a:chOff x="5600700" y="1739347"/>
              <a:chExt cx="546652" cy="516835"/>
            </a:xfrm>
          </p:grpSpPr>
          <p:sp>
            <p:nvSpPr>
              <p:cNvPr id="373" name="Google Shape;373;p46"/>
              <p:cNvSpPr/>
              <p:nvPr/>
            </p:nvSpPr>
            <p:spPr>
              <a:xfrm>
                <a:off x="5600700" y="1739347"/>
                <a:ext cx="546652" cy="51683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46"/>
              <p:cNvSpPr/>
              <p:nvPr/>
            </p:nvSpPr>
            <p:spPr>
              <a:xfrm>
                <a:off x="5632858" y="1768599"/>
                <a:ext cx="484012" cy="45407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75" name="Google Shape;375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30929" y="816778"/>
              <a:ext cx="712681" cy="594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46"/>
            <p:cNvSpPr txBox="1"/>
            <p:nvPr/>
          </p:nvSpPr>
          <p:spPr>
            <a:xfrm>
              <a:off x="4803787" y="914132"/>
              <a:ext cx="393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rPr>
                <a:t>20대의 가장 큰 고민, “오늘 뭐 먹지?”</a:t>
              </a:r>
              <a:endParaRPr sz="2000" b="0" i="0" u="none" strike="noStrike" cap="none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Arial"/>
              </a:endParaRPr>
            </a:p>
          </p:txBody>
        </p:sp>
        <p:sp>
          <p:nvSpPr>
            <p:cNvPr id="377" name="Google Shape;377;p46"/>
            <p:cNvSpPr txBox="1"/>
            <p:nvPr/>
          </p:nvSpPr>
          <p:spPr>
            <a:xfrm>
              <a:off x="4803787" y="2071657"/>
              <a:ext cx="393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새로운 </a:t>
              </a:r>
              <a:r>
                <a:rPr lang="ko" sz="2000" b="0" i="0" u="none" strike="noStrike" cap="none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rPr>
                <a:t>지역에서 모였을 때</a:t>
              </a: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8" name="Google Shape;378;p46"/>
            <p:cNvSpPr txBox="1"/>
            <p:nvPr/>
          </p:nvSpPr>
          <p:spPr>
            <a:xfrm>
              <a:off x="4803787" y="3220536"/>
              <a:ext cx="393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0" i="0" u="none" strike="noStrike" cap="none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sym typeface="Arial"/>
                </a:rPr>
                <a:t>강력하게 추천해 줄 도구가 필요할 때</a:t>
              </a:r>
              <a:endParaRPr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379" name="Google Shape;379;p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68585" y="3073554"/>
              <a:ext cx="694074" cy="6940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0" name="Google Shape;380;p46"/>
            <p:cNvCxnSpPr/>
            <p:nvPr/>
          </p:nvCxnSpPr>
          <p:spPr>
            <a:xfrm>
              <a:off x="4724209" y="1401894"/>
              <a:ext cx="406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46"/>
            <p:cNvCxnSpPr/>
            <p:nvPr/>
          </p:nvCxnSpPr>
          <p:spPr>
            <a:xfrm>
              <a:off x="4724209" y="2535783"/>
              <a:ext cx="4065104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46"/>
            <p:cNvCxnSpPr/>
            <p:nvPr/>
          </p:nvCxnSpPr>
          <p:spPr>
            <a:xfrm>
              <a:off x="4724209" y="3730963"/>
              <a:ext cx="4065104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46"/>
          <p:cNvSpPr txBox="1"/>
          <p:nvPr/>
        </p:nvSpPr>
        <p:spPr>
          <a:xfrm>
            <a:off x="-11" y="-4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문제 의식</a:t>
            </a:r>
            <a:endParaRPr sz="28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000" y="2178650"/>
            <a:ext cx="735375" cy="7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7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390" name="Google Shape;390;p47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1" name="Google Shape;391;p47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392" name="Google Shape;392;p4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47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4" name="Google Shape;394;p47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2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sp>
        <p:nvSpPr>
          <p:cNvPr id="395" name="Google Shape;395;p47"/>
          <p:cNvSpPr txBox="1"/>
          <p:nvPr/>
        </p:nvSpPr>
        <p:spPr>
          <a:xfrm>
            <a:off x="-11" y="9271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0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문제 의식</a:t>
            </a:r>
            <a:endParaRPr sz="2800" b="0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150025" y="559025"/>
            <a:ext cx="27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Fira Sans"/>
                <a:sym typeface="Fira Sans"/>
              </a:rPr>
              <a:t>네이버 SmartAround 문제점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1188425" y="4211775"/>
            <a:ext cx="54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974750" y="1018250"/>
            <a:ext cx="1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24세 남성 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3726623" y="1018250"/>
            <a:ext cx="1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20세 여성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6837539" y="1018250"/>
            <a:ext cx="1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Fira Sans"/>
                <a:sym typeface="Fira Sans"/>
              </a:rPr>
              <a:t>52세 여성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  <a:cs typeface="Fira Sans"/>
              <a:sym typeface="Fira Sans"/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4">
            <a:alphaModFix/>
          </a:blip>
          <a:srcRect t="4961" r="1835"/>
          <a:stretch/>
        </p:blipFill>
        <p:spPr>
          <a:xfrm>
            <a:off x="3049465" y="1418450"/>
            <a:ext cx="2921985" cy="283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5" y="1421775"/>
            <a:ext cx="2834199" cy="28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5496" y="1418450"/>
            <a:ext cx="2921986" cy="28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8"/>
          <p:cNvGrpSpPr/>
          <p:nvPr/>
        </p:nvGrpSpPr>
        <p:grpSpPr>
          <a:xfrm>
            <a:off x="150028" y="4799589"/>
            <a:ext cx="8986432" cy="253865"/>
            <a:chOff x="150028" y="4799589"/>
            <a:chExt cx="8986432" cy="253865"/>
          </a:xfrm>
        </p:grpSpPr>
        <p:sp>
          <p:nvSpPr>
            <p:cNvPr id="409" name="Google Shape;409;p48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" name="Google Shape;410;p48"/>
            <p:cNvGrpSpPr/>
            <p:nvPr/>
          </p:nvGrpSpPr>
          <p:grpSpPr>
            <a:xfrm>
              <a:off x="150028" y="4799654"/>
              <a:ext cx="8841101" cy="253800"/>
              <a:chOff x="150028" y="4799654"/>
              <a:chExt cx="8841101" cy="253800"/>
            </a:xfrm>
          </p:grpSpPr>
          <p:pic>
            <p:nvPicPr>
              <p:cNvPr id="411" name="Google Shape;411;p4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2" name="Google Shape;412;p48"/>
              <p:cNvSpPr txBox="1"/>
              <p:nvPr/>
            </p:nvSpPr>
            <p:spPr>
              <a:xfrm>
                <a:off x="6809229" y="4799654"/>
                <a:ext cx="218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3" name="Google Shape;413;p48"/>
          <p:cNvSpPr txBox="1"/>
          <p:nvPr/>
        </p:nvSpPr>
        <p:spPr>
          <a:xfrm>
            <a:off x="5330489" y="9276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r>
              <a:rPr lang="ko" sz="1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r>
              <a:rPr lang="ko" sz="12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 </a:t>
            </a:r>
            <a:r>
              <a:rPr lang="ko" sz="1000" b="0" i="0" u="none" strike="noStrike" cap="none">
                <a:solidFill>
                  <a:srgbClr val="BFBFB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 Serving     Result</a:t>
            </a:r>
            <a:endParaRPr/>
          </a:p>
        </p:txBody>
      </p:sp>
      <p:pic>
        <p:nvPicPr>
          <p:cNvPr id="414" name="Google Shape;414;p48" descr="사용자의 취향에 알맞은 메뉴를 골라줄 수 있는 ‘머글끼니’&#10;&#10;1.네이버 마이플레이스 링크를 넣어 로그인&#10;2. 추천 받고 싶은 장소&#10;3. 식사 / 카페 선택&#10;(4. 먹기 싫은 음식 선택 - 리뷰가 적은 사람 전용 추가 설문)&#10;&#10;을 선택하면 개인화된 추천을 보여줍니다.&#10;&#10;- 깃헙 링크&#10;https://github.com/boostcampaitech4lv23recsys1/level3_productserving-level3-recsys-04&#10;&#10;- ppt 링크&#10;https://docs.google.com/presentation/d/1LzMaXzlGS6LU0P8DhYBDtIHtQy2xCXFV12woF-199yg/edit#slide=id.g2061baba822_2_4" title="[RecSys-04] RECCAR | 개인화된 맛집 추천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075" y="286175"/>
            <a:ext cx="6065000" cy="45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/>
        </p:nvSpPr>
        <p:spPr>
          <a:xfrm>
            <a:off x="3227389" y="2059097"/>
            <a:ext cx="457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" sz="6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&amp; Model</a:t>
            </a:r>
            <a:endParaRPr/>
          </a:p>
        </p:txBody>
      </p:sp>
      <p:pic>
        <p:nvPicPr>
          <p:cNvPr id="420" name="Google Shape;42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069182"/>
            <a:ext cx="2870200" cy="2870200"/>
          </a:xfrm>
          <a:prstGeom prst="rect">
            <a:avLst/>
          </a:prstGeom>
          <a:noFill/>
          <a:ln>
            <a:noFill/>
          </a:ln>
          <a:effectLst>
            <a:outerShdw blurRad="63500" dist="38100" dir="21540000" sx="102000" sy="102000" algn="ctr" rotWithShape="0">
              <a:srgbClr val="000000">
                <a:alpha val="38823"/>
              </a:srgbClr>
            </a:outerShdw>
          </a:effectLst>
        </p:spPr>
      </p:pic>
      <p:cxnSp>
        <p:nvCxnSpPr>
          <p:cNvPr id="421" name="Google Shape;421;p49"/>
          <p:cNvCxnSpPr/>
          <p:nvPr/>
        </p:nvCxnSpPr>
        <p:spPr>
          <a:xfrm>
            <a:off x="698500" y="3225800"/>
            <a:ext cx="7588250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2" name="Google Shape;422;p49"/>
          <p:cNvGrpSpPr/>
          <p:nvPr/>
        </p:nvGrpSpPr>
        <p:grpSpPr>
          <a:xfrm>
            <a:off x="150028" y="4799589"/>
            <a:ext cx="8986432" cy="262957"/>
            <a:chOff x="150028" y="4799589"/>
            <a:chExt cx="8986432" cy="262957"/>
          </a:xfrm>
        </p:grpSpPr>
        <p:sp>
          <p:nvSpPr>
            <p:cNvPr id="423" name="Google Shape;423;p49"/>
            <p:cNvSpPr txBox="1"/>
            <p:nvPr/>
          </p:nvSpPr>
          <p:spPr>
            <a:xfrm>
              <a:off x="8778860" y="4799589"/>
              <a:ext cx="357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" sz="105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1050">
                  <a:solidFill>
                    <a:srgbClr val="A5A5A5"/>
                  </a:solidFill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4" name="Google Shape;424;p49"/>
            <p:cNvGrpSpPr/>
            <p:nvPr/>
          </p:nvGrpSpPr>
          <p:grpSpPr>
            <a:xfrm>
              <a:off x="150028" y="4799654"/>
              <a:ext cx="8841124" cy="262892"/>
              <a:chOff x="150028" y="4799654"/>
              <a:chExt cx="8841124" cy="262892"/>
            </a:xfrm>
          </p:grpSpPr>
          <p:pic>
            <p:nvPicPr>
              <p:cNvPr id="425" name="Google Shape;425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50028" y="4845744"/>
                <a:ext cx="1166079" cy="170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6" name="Google Shape;426;p49"/>
              <p:cNvSpPr txBox="1"/>
              <p:nvPr/>
            </p:nvSpPr>
            <p:spPr>
              <a:xfrm>
                <a:off x="6809229" y="4799654"/>
                <a:ext cx="2181923" cy="262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" sz="1050" b="0" i="0" u="none" strike="noStrike" cap="none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© NAVER Connect Foundation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ocation Ap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6E6E6"/>
      </a:lt2>
      <a:accent1>
        <a:srgbClr val="99B6CC"/>
      </a:accent1>
      <a:accent2>
        <a:srgbClr val="159AC6"/>
      </a:accent2>
      <a:accent3>
        <a:srgbClr val="3FABA5"/>
      </a:accent3>
      <a:accent4>
        <a:srgbClr val="F8AA25"/>
      </a:accent4>
      <a:accent5>
        <a:srgbClr val="E94974"/>
      </a:accent5>
      <a:accent6>
        <a:srgbClr val="3C5F79"/>
      </a:accent6>
      <a:hlink>
        <a:srgbClr val="3C5F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1891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3244</Words>
  <Application>Microsoft Office PowerPoint</Application>
  <PresentationFormat>화면 슬라이드 쇼(16:9)</PresentationFormat>
  <Paragraphs>705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51</vt:i4>
      </vt:variant>
    </vt:vector>
  </HeadingPairs>
  <TitlesOfParts>
    <vt:vector size="65" baseType="lpstr">
      <vt:lpstr>나눔스퀘어_ac Bold</vt:lpstr>
      <vt:lpstr>Malgun Gothic</vt:lpstr>
      <vt:lpstr>나눔스퀘어_ac</vt:lpstr>
      <vt:lpstr>Calibri</vt:lpstr>
      <vt:lpstr>Fira Sans</vt:lpstr>
      <vt:lpstr>나눔스퀘어_ac ExtraBold</vt:lpstr>
      <vt:lpstr>Fira Sans Extra Condensed SemiB</vt:lpstr>
      <vt:lpstr>Arial</vt:lpstr>
      <vt:lpstr>Fira Sans Extra Condensed Medium</vt:lpstr>
      <vt:lpstr>Fira Sans Extra Condensed</vt:lpstr>
      <vt:lpstr>Simple Light</vt:lpstr>
      <vt:lpstr>Office 테마</vt:lpstr>
      <vt:lpstr>Location App Infographics by Slidesgo</vt:lpstr>
      <vt:lpstr>1_1891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- Data Crawling</vt:lpstr>
      <vt:lpstr>DATA</vt:lpstr>
      <vt:lpstr>DATA - Data Preprocessing</vt:lpstr>
      <vt:lpstr>DATABASE - SQLite</vt:lpstr>
      <vt:lpstr>Model</vt:lpstr>
      <vt:lpstr>Model - SASRec</vt:lpstr>
      <vt:lpstr>Model - MultiVAE</vt:lpstr>
      <vt:lpstr>Model - EASE</vt:lpstr>
      <vt:lpstr>Model - Offline Test Metric</vt:lpstr>
      <vt:lpstr>Model - Offline Test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위치 기반 식당 추천 서비스 in Seoul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Crawling</vt:lpstr>
      <vt:lpstr>Data Crawling</vt:lpstr>
      <vt:lpstr>Data Crawling</vt:lpstr>
      <vt:lpstr>Data Crawling</vt:lpstr>
      <vt:lpstr>Data Crawling</vt:lpstr>
      <vt:lpstr>MLOps</vt:lpstr>
      <vt:lpstr>MLOps</vt:lpstr>
      <vt:lpstr>MLOps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조수연</cp:lastModifiedBy>
  <cp:revision>3</cp:revision>
  <dcterms:modified xsi:type="dcterms:W3CDTF">2023-02-09T01:05:14Z</dcterms:modified>
</cp:coreProperties>
</file>